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5" r:id="rId3"/>
    <p:sldId id="266" r:id="rId4"/>
    <p:sldId id="267" r:id="rId5"/>
    <p:sldId id="268" r:id="rId6"/>
    <p:sldId id="269" r:id="rId7"/>
    <p:sldId id="270" r:id="rId8"/>
    <p:sldId id="271" r:id="rId9"/>
    <p:sldId id="284" r:id="rId10"/>
    <p:sldId id="273" r:id="rId11"/>
    <p:sldId id="274" r:id="rId12"/>
    <p:sldId id="275" r:id="rId13"/>
    <p:sldId id="276" r:id="rId14"/>
    <p:sldId id="277" r:id="rId15"/>
    <p:sldId id="285" r:id="rId16"/>
    <p:sldId id="286" r:id="rId17"/>
    <p:sldId id="288" r:id="rId18"/>
    <p:sldId id="281" r:id="rId19"/>
    <p:sldId id="282" r:id="rId20"/>
    <p:sldId id="289"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5.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7.svg"/><Relationship Id="rId9" Type="http://schemas.openxmlformats.org/officeDocument/2006/relationships/image" Target="../media/image4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5.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7.svg"/><Relationship Id="rId9"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7844070-5EB5-4BE9-A889-DB93E67C70D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BA1D6A8-BF5A-4965-A413-631AAC814C85}">
      <dgm:prSet/>
      <dgm:spPr/>
      <dgm:t>
        <a:bodyPr/>
        <a:lstStyle/>
        <a:p>
          <a:r>
            <a:rPr lang="en-US"/>
            <a:t>1. Abstract</a:t>
          </a:r>
        </a:p>
      </dgm:t>
    </dgm:pt>
    <dgm:pt modelId="{D2932CA3-B5D0-4111-B30A-17828388BE73}" type="parTrans" cxnId="{30BBB420-764F-47BC-8533-992D8A469340}">
      <dgm:prSet/>
      <dgm:spPr/>
      <dgm:t>
        <a:bodyPr/>
        <a:lstStyle/>
        <a:p>
          <a:endParaRPr lang="en-US"/>
        </a:p>
      </dgm:t>
    </dgm:pt>
    <dgm:pt modelId="{257B240E-D6F8-4495-8687-35B14D957B12}" type="sibTrans" cxnId="{30BBB420-764F-47BC-8533-992D8A469340}">
      <dgm:prSet/>
      <dgm:spPr/>
      <dgm:t>
        <a:bodyPr/>
        <a:lstStyle/>
        <a:p>
          <a:endParaRPr lang="en-US"/>
        </a:p>
      </dgm:t>
    </dgm:pt>
    <dgm:pt modelId="{07B7D249-A4AC-409E-926C-29FC44B0524D}">
      <dgm:prSet/>
      <dgm:spPr/>
      <dgm:t>
        <a:bodyPr/>
        <a:lstStyle/>
        <a:p>
          <a:r>
            <a:rPr lang="en-US"/>
            <a:t>2. Problem Statement</a:t>
          </a:r>
        </a:p>
      </dgm:t>
    </dgm:pt>
    <dgm:pt modelId="{56B84358-5A6A-4050-B776-0FB5ADED4D47}" type="parTrans" cxnId="{D0720B4D-D81C-4990-BED7-CA8F819FC1B2}">
      <dgm:prSet/>
      <dgm:spPr/>
      <dgm:t>
        <a:bodyPr/>
        <a:lstStyle/>
        <a:p>
          <a:endParaRPr lang="en-US"/>
        </a:p>
      </dgm:t>
    </dgm:pt>
    <dgm:pt modelId="{5390262F-9805-4F6B-9B6F-6293D7C2F5FE}" type="sibTrans" cxnId="{D0720B4D-D81C-4990-BED7-CA8F819FC1B2}">
      <dgm:prSet/>
      <dgm:spPr/>
      <dgm:t>
        <a:bodyPr/>
        <a:lstStyle/>
        <a:p>
          <a:endParaRPr lang="en-US"/>
        </a:p>
      </dgm:t>
    </dgm:pt>
    <dgm:pt modelId="{D3184E78-9A2B-40B9-BE42-E1EBC7C1F366}">
      <dgm:prSet/>
      <dgm:spPr/>
      <dgm:t>
        <a:bodyPr/>
        <a:lstStyle/>
        <a:p>
          <a:r>
            <a:rPr lang="en-US"/>
            <a:t>3. Literature Review</a:t>
          </a:r>
        </a:p>
      </dgm:t>
    </dgm:pt>
    <dgm:pt modelId="{157645DC-94BF-45E9-A12A-7E0DEA4F8A67}" type="parTrans" cxnId="{B4015DAF-B8B1-4A5F-BBFE-BF4B269C4D38}">
      <dgm:prSet/>
      <dgm:spPr/>
      <dgm:t>
        <a:bodyPr/>
        <a:lstStyle/>
        <a:p>
          <a:endParaRPr lang="en-US"/>
        </a:p>
      </dgm:t>
    </dgm:pt>
    <dgm:pt modelId="{95D34FB4-F2E2-4DE0-B52D-C23345AE2695}" type="sibTrans" cxnId="{B4015DAF-B8B1-4A5F-BBFE-BF4B269C4D38}">
      <dgm:prSet/>
      <dgm:spPr/>
      <dgm:t>
        <a:bodyPr/>
        <a:lstStyle/>
        <a:p>
          <a:endParaRPr lang="en-US"/>
        </a:p>
      </dgm:t>
    </dgm:pt>
    <dgm:pt modelId="{E627FF20-AA30-45E1-8B1F-AAE076BB729F}">
      <dgm:prSet/>
      <dgm:spPr/>
      <dgm:t>
        <a:bodyPr/>
        <a:lstStyle/>
        <a:p>
          <a:r>
            <a:rPr lang="en-US"/>
            <a:t>4. Defining Objective of the Project</a:t>
          </a:r>
        </a:p>
      </dgm:t>
    </dgm:pt>
    <dgm:pt modelId="{5FD979BB-3BF6-47FF-9802-166C664F7679}" type="parTrans" cxnId="{16BB002A-F978-4FA0-B330-D3CB1CAB9D12}">
      <dgm:prSet/>
      <dgm:spPr/>
      <dgm:t>
        <a:bodyPr/>
        <a:lstStyle/>
        <a:p>
          <a:endParaRPr lang="en-US"/>
        </a:p>
      </dgm:t>
    </dgm:pt>
    <dgm:pt modelId="{6194DC5E-1563-417A-91E3-CE622CB4E4B8}" type="sibTrans" cxnId="{16BB002A-F978-4FA0-B330-D3CB1CAB9D12}">
      <dgm:prSet/>
      <dgm:spPr/>
      <dgm:t>
        <a:bodyPr/>
        <a:lstStyle/>
        <a:p>
          <a:endParaRPr lang="en-US"/>
        </a:p>
      </dgm:t>
    </dgm:pt>
    <dgm:pt modelId="{602DF1B2-CB09-4936-9237-96765EB4E748}">
      <dgm:prSet/>
      <dgm:spPr/>
      <dgm:t>
        <a:bodyPr/>
        <a:lstStyle/>
        <a:p>
          <a:r>
            <a:rPr lang="en-US"/>
            <a:t>5. Proposed Plan</a:t>
          </a:r>
        </a:p>
      </dgm:t>
    </dgm:pt>
    <dgm:pt modelId="{D73F04F9-19FB-4544-9473-60BCD542CC0C}" type="parTrans" cxnId="{B999B553-5C1D-48D1-8293-C376A3C7EF0C}">
      <dgm:prSet/>
      <dgm:spPr/>
      <dgm:t>
        <a:bodyPr/>
        <a:lstStyle/>
        <a:p>
          <a:endParaRPr lang="en-US"/>
        </a:p>
      </dgm:t>
    </dgm:pt>
    <dgm:pt modelId="{4E03821C-72C8-4F5C-862D-98101DB73B2F}" type="sibTrans" cxnId="{B999B553-5C1D-48D1-8293-C376A3C7EF0C}">
      <dgm:prSet/>
      <dgm:spPr/>
      <dgm:t>
        <a:bodyPr/>
        <a:lstStyle/>
        <a:p>
          <a:endParaRPr lang="en-US"/>
        </a:p>
      </dgm:t>
    </dgm:pt>
    <dgm:pt modelId="{D07143D3-02E4-4C62-8DC4-CB8F721EE5B4}">
      <dgm:prSet/>
      <dgm:spPr/>
      <dgm:t>
        <a:bodyPr/>
        <a:lstStyle/>
        <a:p>
          <a:r>
            <a:rPr lang="en-US" dirty="0"/>
            <a:t>6. Input Data &amp;Tech Stack</a:t>
          </a:r>
        </a:p>
      </dgm:t>
    </dgm:pt>
    <dgm:pt modelId="{96E4728C-5D09-457B-BDF2-C165A45CD8E6}" type="parTrans" cxnId="{51BF0D3E-4324-4277-B644-0A87A087648A}">
      <dgm:prSet/>
      <dgm:spPr/>
      <dgm:t>
        <a:bodyPr/>
        <a:lstStyle/>
        <a:p>
          <a:endParaRPr lang="en-US"/>
        </a:p>
      </dgm:t>
    </dgm:pt>
    <dgm:pt modelId="{4E915B42-BCD3-4730-9500-0FAAF7E53600}" type="sibTrans" cxnId="{51BF0D3E-4324-4277-B644-0A87A087648A}">
      <dgm:prSet/>
      <dgm:spPr/>
      <dgm:t>
        <a:bodyPr/>
        <a:lstStyle/>
        <a:p>
          <a:endParaRPr lang="en-US"/>
        </a:p>
      </dgm:t>
    </dgm:pt>
    <dgm:pt modelId="{C0795EAB-D1D5-48E4-BEF9-AC902B0EAF5F}">
      <dgm:prSet/>
      <dgm:spPr/>
      <dgm:t>
        <a:bodyPr/>
        <a:lstStyle/>
        <a:p>
          <a:r>
            <a:rPr lang="en-US"/>
            <a:t>7. Implementation</a:t>
          </a:r>
        </a:p>
      </dgm:t>
    </dgm:pt>
    <dgm:pt modelId="{99B205F1-B091-4953-B88F-42FF0E4E554C}" type="parTrans" cxnId="{27E39DA0-718C-4047-8EE8-8377F52E4C2B}">
      <dgm:prSet/>
      <dgm:spPr/>
      <dgm:t>
        <a:bodyPr/>
        <a:lstStyle/>
        <a:p>
          <a:endParaRPr lang="en-US"/>
        </a:p>
      </dgm:t>
    </dgm:pt>
    <dgm:pt modelId="{DB971270-6665-4BC0-A29A-A7947867215E}" type="sibTrans" cxnId="{27E39DA0-718C-4047-8EE8-8377F52E4C2B}">
      <dgm:prSet/>
      <dgm:spPr/>
      <dgm:t>
        <a:bodyPr/>
        <a:lstStyle/>
        <a:p>
          <a:endParaRPr lang="en-US"/>
        </a:p>
      </dgm:t>
    </dgm:pt>
    <dgm:pt modelId="{3DCCCFB9-2A24-454C-8B88-6F968699A266}">
      <dgm:prSet/>
      <dgm:spPr/>
      <dgm:t>
        <a:bodyPr/>
        <a:lstStyle/>
        <a:p>
          <a:r>
            <a:rPr lang="en-US"/>
            <a:t>8. Results</a:t>
          </a:r>
        </a:p>
      </dgm:t>
    </dgm:pt>
    <dgm:pt modelId="{94BE5B0E-777B-4054-8F72-EEB9FBDE9095}" type="parTrans" cxnId="{ED95B46D-CDCE-4B9D-9583-E8554556BBCE}">
      <dgm:prSet/>
      <dgm:spPr/>
      <dgm:t>
        <a:bodyPr/>
        <a:lstStyle/>
        <a:p>
          <a:endParaRPr lang="en-US"/>
        </a:p>
      </dgm:t>
    </dgm:pt>
    <dgm:pt modelId="{06E4FDE0-B033-4FC4-987F-12E82E99C175}" type="sibTrans" cxnId="{ED95B46D-CDCE-4B9D-9583-E8554556BBCE}">
      <dgm:prSet/>
      <dgm:spPr/>
      <dgm:t>
        <a:bodyPr/>
        <a:lstStyle/>
        <a:p>
          <a:endParaRPr lang="en-US"/>
        </a:p>
      </dgm:t>
    </dgm:pt>
    <dgm:pt modelId="{58847D91-54C7-4985-AF41-EC59F4C85139}">
      <dgm:prSet/>
      <dgm:spPr/>
      <dgm:t>
        <a:bodyPr/>
        <a:lstStyle/>
        <a:p>
          <a:r>
            <a:rPr lang="en-US" dirty="0"/>
            <a:t>9. References</a:t>
          </a:r>
        </a:p>
      </dgm:t>
    </dgm:pt>
    <dgm:pt modelId="{B6A6198D-4FF3-4C25-9D54-91C686E1D071}" type="parTrans" cxnId="{C05386FE-75EC-470E-866D-F91853F36076}">
      <dgm:prSet/>
      <dgm:spPr/>
      <dgm:t>
        <a:bodyPr/>
        <a:lstStyle/>
        <a:p>
          <a:endParaRPr lang="en-US"/>
        </a:p>
      </dgm:t>
    </dgm:pt>
    <dgm:pt modelId="{D1802B7E-7991-424A-B9CF-F72CF29FEE3A}" type="sibTrans" cxnId="{C05386FE-75EC-470E-866D-F91853F36076}">
      <dgm:prSet/>
      <dgm:spPr/>
      <dgm:t>
        <a:bodyPr/>
        <a:lstStyle/>
        <a:p>
          <a:endParaRPr lang="en-US"/>
        </a:p>
      </dgm:t>
    </dgm:pt>
    <dgm:pt modelId="{0C7A7892-3EE9-4E4C-929F-4338C4FD0DD1}">
      <dgm:prSet/>
      <dgm:spPr/>
      <dgm:t>
        <a:bodyPr/>
        <a:lstStyle/>
        <a:p>
          <a:r>
            <a:rPr lang="en-US" dirty="0"/>
            <a:t>10.Conclusion and Future Scope</a:t>
          </a:r>
        </a:p>
      </dgm:t>
    </dgm:pt>
    <dgm:pt modelId="{E990F4B3-8D4C-4340-986E-D344DDFC3185}" type="parTrans" cxnId="{D7F70AE3-413B-4CDD-A0F9-A278A58C4143}">
      <dgm:prSet/>
      <dgm:spPr/>
      <dgm:t>
        <a:bodyPr/>
        <a:lstStyle/>
        <a:p>
          <a:endParaRPr lang="en-IN"/>
        </a:p>
      </dgm:t>
    </dgm:pt>
    <dgm:pt modelId="{656A4588-6072-4EAA-A95E-B32BDEC8FD68}" type="sibTrans" cxnId="{D7F70AE3-413B-4CDD-A0F9-A278A58C4143}">
      <dgm:prSet/>
      <dgm:spPr/>
      <dgm:t>
        <a:bodyPr/>
        <a:lstStyle/>
        <a:p>
          <a:endParaRPr lang="en-IN"/>
        </a:p>
      </dgm:t>
    </dgm:pt>
    <dgm:pt modelId="{C08498C2-8139-CA49-9743-580EC8383433}" type="pres">
      <dgm:prSet presAssocID="{D7844070-5EB5-4BE9-A889-DB93E67C70D8}" presName="linear" presStyleCnt="0">
        <dgm:presLayoutVars>
          <dgm:animLvl val="lvl"/>
          <dgm:resizeHandles val="exact"/>
        </dgm:presLayoutVars>
      </dgm:prSet>
      <dgm:spPr/>
    </dgm:pt>
    <dgm:pt modelId="{A779D202-4A90-3F41-925F-9F866F63F906}" type="pres">
      <dgm:prSet presAssocID="{FBA1D6A8-BF5A-4965-A413-631AAC814C85}" presName="parentText" presStyleLbl="node1" presStyleIdx="0" presStyleCnt="10">
        <dgm:presLayoutVars>
          <dgm:chMax val="0"/>
          <dgm:bulletEnabled val="1"/>
        </dgm:presLayoutVars>
      </dgm:prSet>
      <dgm:spPr/>
    </dgm:pt>
    <dgm:pt modelId="{7DF9F512-0A2F-4349-B84B-E5BE873EC1C5}" type="pres">
      <dgm:prSet presAssocID="{257B240E-D6F8-4495-8687-35B14D957B12}" presName="spacer" presStyleCnt="0"/>
      <dgm:spPr/>
    </dgm:pt>
    <dgm:pt modelId="{88798C21-86DD-E247-AE2B-7907386336E1}" type="pres">
      <dgm:prSet presAssocID="{07B7D249-A4AC-409E-926C-29FC44B0524D}" presName="parentText" presStyleLbl="node1" presStyleIdx="1" presStyleCnt="10">
        <dgm:presLayoutVars>
          <dgm:chMax val="0"/>
          <dgm:bulletEnabled val="1"/>
        </dgm:presLayoutVars>
      </dgm:prSet>
      <dgm:spPr/>
    </dgm:pt>
    <dgm:pt modelId="{704725A2-341C-F74F-81F5-AE12C9167B18}" type="pres">
      <dgm:prSet presAssocID="{5390262F-9805-4F6B-9B6F-6293D7C2F5FE}" presName="spacer" presStyleCnt="0"/>
      <dgm:spPr/>
    </dgm:pt>
    <dgm:pt modelId="{202A6C22-2850-564B-B46F-FA7EE147A76C}" type="pres">
      <dgm:prSet presAssocID="{D3184E78-9A2B-40B9-BE42-E1EBC7C1F366}" presName="parentText" presStyleLbl="node1" presStyleIdx="2" presStyleCnt="10">
        <dgm:presLayoutVars>
          <dgm:chMax val="0"/>
          <dgm:bulletEnabled val="1"/>
        </dgm:presLayoutVars>
      </dgm:prSet>
      <dgm:spPr/>
    </dgm:pt>
    <dgm:pt modelId="{EC235B57-5682-F34E-B43C-673B9803435B}" type="pres">
      <dgm:prSet presAssocID="{95D34FB4-F2E2-4DE0-B52D-C23345AE2695}" presName="spacer" presStyleCnt="0"/>
      <dgm:spPr/>
    </dgm:pt>
    <dgm:pt modelId="{EA418051-49F5-1F49-8429-DC381F343363}" type="pres">
      <dgm:prSet presAssocID="{E627FF20-AA30-45E1-8B1F-AAE076BB729F}" presName="parentText" presStyleLbl="node1" presStyleIdx="3" presStyleCnt="10">
        <dgm:presLayoutVars>
          <dgm:chMax val="0"/>
          <dgm:bulletEnabled val="1"/>
        </dgm:presLayoutVars>
      </dgm:prSet>
      <dgm:spPr/>
    </dgm:pt>
    <dgm:pt modelId="{43773444-9A56-544B-A2A8-F16EE718C67F}" type="pres">
      <dgm:prSet presAssocID="{6194DC5E-1563-417A-91E3-CE622CB4E4B8}" presName="spacer" presStyleCnt="0"/>
      <dgm:spPr/>
    </dgm:pt>
    <dgm:pt modelId="{39EE1171-6D07-4345-A63F-063787714018}" type="pres">
      <dgm:prSet presAssocID="{602DF1B2-CB09-4936-9237-96765EB4E748}" presName="parentText" presStyleLbl="node1" presStyleIdx="4" presStyleCnt="10">
        <dgm:presLayoutVars>
          <dgm:chMax val="0"/>
          <dgm:bulletEnabled val="1"/>
        </dgm:presLayoutVars>
      </dgm:prSet>
      <dgm:spPr/>
    </dgm:pt>
    <dgm:pt modelId="{FAF85D61-24D5-424C-86D4-0AAF25696C9F}" type="pres">
      <dgm:prSet presAssocID="{4E03821C-72C8-4F5C-862D-98101DB73B2F}" presName="spacer" presStyleCnt="0"/>
      <dgm:spPr/>
    </dgm:pt>
    <dgm:pt modelId="{9C7E25B6-25CC-2B45-9C0A-B57073553E91}" type="pres">
      <dgm:prSet presAssocID="{D07143D3-02E4-4C62-8DC4-CB8F721EE5B4}" presName="parentText" presStyleLbl="node1" presStyleIdx="5" presStyleCnt="10">
        <dgm:presLayoutVars>
          <dgm:chMax val="0"/>
          <dgm:bulletEnabled val="1"/>
        </dgm:presLayoutVars>
      </dgm:prSet>
      <dgm:spPr/>
    </dgm:pt>
    <dgm:pt modelId="{F867C474-963B-7147-B2EB-E3820CA35A46}" type="pres">
      <dgm:prSet presAssocID="{4E915B42-BCD3-4730-9500-0FAAF7E53600}" presName="spacer" presStyleCnt="0"/>
      <dgm:spPr/>
    </dgm:pt>
    <dgm:pt modelId="{93A93119-9AC7-EE44-B829-CED357B8F7F0}" type="pres">
      <dgm:prSet presAssocID="{C0795EAB-D1D5-48E4-BEF9-AC902B0EAF5F}" presName="parentText" presStyleLbl="node1" presStyleIdx="6" presStyleCnt="10">
        <dgm:presLayoutVars>
          <dgm:chMax val="0"/>
          <dgm:bulletEnabled val="1"/>
        </dgm:presLayoutVars>
      </dgm:prSet>
      <dgm:spPr/>
    </dgm:pt>
    <dgm:pt modelId="{440529E5-47CE-A444-AF19-36700D92A24C}" type="pres">
      <dgm:prSet presAssocID="{DB971270-6665-4BC0-A29A-A7947867215E}" presName="spacer" presStyleCnt="0"/>
      <dgm:spPr/>
    </dgm:pt>
    <dgm:pt modelId="{0221F446-4C60-5C45-8714-D38290B2BE54}" type="pres">
      <dgm:prSet presAssocID="{3DCCCFB9-2A24-454C-8B88-6F968699A266}" presName="parentText" presStyleLbl="node1" presStyleIdx="7" presStyleCnt="10">
        <dgm:presLayoutVars>
          <dgm:chMax val="0"/>
          <dgm:bulletEnabled val="1"/>
        </dgm:presLayoutVars>
      </dgm:prSet>
      <dgm:spPr/>
    </dgm:pt>
    <dgm:pt modelId="{9B52FFFB-AC46-334F-8E24-B35B09BFF764}" type="pres">
      <dgm:prSet presAssocID="{06E4FDE0-B033-4FC4-987F-12E82E99C175}" presName="spacer" presStyleCnt="0"/>
      <dgm:spPr/>
    </dgm:pt>
    <dgm:pt modelId="{CCD44A2E-7056-9A4A-AA8B-B0D52751682A}" type="pres">
      <dgm:prSet presAssocID="{58847D91-54C7-4985-AF41-EC59F4C85139}" presName="parentText" presStyleLbl="node1" presStyleIdx="8" presStyleCnt="10">
        <dgm:presLayoutVars>
          <dgm:chMax val="0"/>
          <dgm:bulletEnabled val="1"/>
        </dgm:presLayoutVars>
      </dgm:prSet>
      <dgm:spPr/>
    </dgm:pt>
    <dgm:pt modelId="{5088DB60-679F-4172-8947-7BD09BA6AAB9}" type="pres">
      <dgm:prSet presAssocID="{D1802B7E-7991-424A-B9CF-F72CF29FEE3A}" presName="spacer" presStyleCnt="0"/>
      <dgm:spPr/>
    </dgm:pt>
    <dgm:pt modelId="{4E17EA93-340E-45A9-B1C6-4F9B2695125D}" type="pres">
      <dgm:prSet presAssocID="{0C7A7892-3EE9-4E4C-929F-4338C4FD0DD1}" presName="parentText" presStyleLbl="node1" presStyleIdx="9" presStyleCnt="10">
        <dgm:presLayoutVars>
          <dgm:chMax val="0"/>
          <dgm:bulletEnabled val="1"/>
        </dgm:presLayoutVars>
      </dgm:prSet>
      <dgm:spPr/>
    </dgm:pt>
  </dgm:ptLst>
  <dgm:cxnLst>
    <dgm:cxn modelId="{30BBB420-764F-47BC-8533-992D8A469340}" srcId="{D7844070-5EB5-4BE9-A889-DB93E67C70D8}" destId="{FBA1D6A8-BF5A-4965-A413-631AAC814C85}" srcOrd="0" destOrd="0" parTransId="{D2932CA3-B5D0-4111-B30A-17828388BE73}" sibTransId="{257B240E-D6F8-4495-8687-35B14D957B12}"/>
    <dgm:cxn modelId="{16BB002A-F978-4FA0-B330-D3CB1CAB9D12}" srcId="{D7844070-5EB5-4BE9-A889-DB93E67C70D8}" destId="{E627FF20-AA30-45E1-8B1F-AAE076BB729F}" srcOrd="3" destOrd="0" parTransId="{5FD979BB-3BF6-47FF-9802-166C664F7679}" sibTransId="{6194DC5E-1563-417A-91E3-CE622CB4E4B8}"/>
    <dgm:cxn modelId="{51BF0D3E-4324-4277-B644-0A87A087648A}" srcId="{D7844070-5EB5-4BE9-A889-DB93E67C70D8}" destId="{D07143D3-02E4-4C62-8DC4-CB8F721EE5B4}" srcOrd="5" destOrd="0" parTransId="{96E4728C-5D09-457B-BDF2-C165A45CD8E6}" sibTransId="{4E915B42-BCD3-4730-9500-0FAAF7E53600}"/>
    <dgm:cxn modelId="{46C7243E-0907-4948-934F-F3A68D5FD4A6}" type="presOf" srcId="{3DCCCFB9-2A24-454C-8B88-6F968699A266}" destId="{0221F446-4C60-5C45-8714-D38290B2BE54}" srcOrd="0" destOrd="0" presId="urn:microsoft.com/office/officeart/2005/8/layout/vList2"/>
    <dgm:cxn modelId="{D0720B4D-D81C-4990-BED7-CA8F819FC1B2}" srcId="{D7844070-5EB5-4BE9-A889-DB93E67C70D8}" destId="{07B7D249-A4AC-409E-926C-29FC44B0524D}" srcOrd="1" destOrd="0" parTransId="{56B84358-5A6A-4050-B776-0FB5ADED4D47}" sibTransId="{5390262F-9805-4F6B-9B6F-6293D7C2F5FE}"/>
    <dgm:cxn modelId="{ED95B46D-CDCE-4B9D-9583-E8554556BBCE}" srcId="{D7844070-5EB5-4BE9-A889-DB93E67C70D8}" destId="{3DCCCFB9-2A24-454C-8B88-6F968699A266}" srcOrd="7" destOrd="0" parTransId="{94BE5B0E-777B-4054-8F72-EEB9FBDE9095}" sibTransId="{06E4FDE0-B033-4FC4-987F-12E82E99C175}"/>
    <dgm:cxn modelId="{B999B553-5C1D-48D1-8293-C376A3C7EF0C}" srcId="{D7844070-5EB5-4BE9-A889-DB93E67C70D8}" destId="{602DF1B2-CB09-4936-9237-96765EB4E748}" srcOrd="4" destOrd="0" parTransId="{D73F04F9-19FB-4544-9473-60BCD542CC0C}" sibTransId="{4E03821C-72C8-4F5C-862D-98101DB73B2F}"/>
    <dgm:cxn modelId="{B00FEB76-E045-7746-B137-1D01E85D4E69}" type="presOf" srcId="{D3184E78-9A2B-40B9-BE42-E1EBC7C1F366}" destId="{202A6C22-2850-564B-B46F-FA7EE147A76C}" srcOrd="0" destOrd="0" presId="urn:microsoft.com/office/officeart/2005/8/layout/vList2"/>
    <dgm:cxn modelId="{3B529777-B483-2E4D-93D9-718F1A3A7512}" type="presOf" srcId="{58847D91-54C7-4985-AF41-EC59F4C85139}" destId="{CCD44A2E-7056-9A4A-AA8B-B0D52751682A}" srcOrd="0" destOrd="0" presId="urn:microsoft.com/office/officeart/2005/8/layout/vList2"/>
    <dgm:cxn modelId="{BFEDA777-29CF-5144-BF0F-7C46BD69A4E0}" type="presOf" srcId="{E627FF20-AA30-45E1-8B1F-AAE076BB729F}" destId="{EA418051-49F5-1F49-8429-DC381F343363}" srcOrd="0" destOrd="0" presId="urn:microsoft.com/office/officeart/2005/8/layout/vList2"/>
    <dgm:cxn modelId="{37FFF17E-749A-A44C-B352-13B270D69BEF}" type="presOf" srcId="{07B7D249-A4AC-409E-926C-29FC44B0524D}" destId="{88798C21-86DD-E247-AE2B-7907386336E1}" srcOrd="0" destOrd="0" presId="urn:microsoft.com/office/officeart/2005/8/layout/vList2"/>
    <dgm:cxn modelId="{3286388F-ED07-954B-A0DD-5E9BBC85F703}" type="presOf" srcId="{FBA1D6A8-BF5A-4965-A413-631AAC814C85}" destId="{A779D202-4A90-3F41-925F-9F866F63F906}" srcOrd="0" destOrd="0" presId="urn:microsoft.com/office/officeart/2005/8/layout/vList2"/>
    <dgm:cxn modelId="{3F21738F-F41A-4BFC-A9ED-8E0D861176F6}" type="presOf" srcId="{0C7A7892-3EE9-4E4C-929F-4338C4FD0DD1}" destId="{4E17EA93-340E-45A9-B1C6-4F9B2695125D}" srcOrd="0" destOrd="0" presId="urn:microsoft.com/office/officeart/2005/8/layout/vList2"/>
    <dgm:cxn modelId="{27E39DA0-718C-4047-8EE8-8377F52E4C2B}" srcId="{D7844070-5EB5-4BE9-A889-DB93E67C70D8}" destId="{C0795EAB-D1D5-48E4-BEF9-AC902B0EAF5F}" srcOrd="6" destOrd="0" parTransId="{99B205F1-B091-4953-B88F-42FF0E4E554C}" sibTransId="{DB971270-6665-4BC0-A29A-A7947867215E}"/>
    <dgm:cxn modelId="{3F9BAFA0-C899-004C-9659-9920B644B3E4}" type="presOf" srcId="{602DF1B2-CB09-4936-9237-96765EB4E748}" destId="{39EE1171-6D07-4345-A63F-063787714018}" srcOrd="0" destOrd="0" presId="urn:microsoft.com/office/officeart/2005/8/layout/vList2"/>
    <dgm:cxn modelId="{B4015DAF-B8B1-4A5F-BBFE-BF4B269C4D38}" srcId="{D7844070-5EB5-4BE9-A889-DB93E67C70D8}" destId="{D3184E78-9A2B-40B9-BE42-E1EBC7C1F366}" srcOrd="2" destOrd="0" parTransId="{157645DC-94BF-45E9-A12A-7E0DEA4F8A67}" sibTransId="{95D34FB4-F2E2-4DE0-B52D-C23345AE2695}"/>
    <dgm:cxn modelId="{5D76CDC6-B7C8-B349-9388-04A1097169C9}" type="presOf" srcId="{D07143D3-02E4-4C62-8DC4-CB8F721EE5B4}" destId="{9C7E25B6-25CC-2B45-9C0A-B57073553E91}" srcOrd="0" destOrd="0" presId="urn:microsoft.com/office/officeart/2005/8/layout/vList2"/>
    <dgm:cxn modelId="{D7F70AE3-413B-4CDD-A0F9-A278A58C4143}" srcId="{D7844070-5EB5-4BE9-A889-DB93E67C70D8}" destId="{0C7A7892-3EE9-4E4C-929F-4338C4FD0DD1}" srcOrd="9" destOrd="0" parTransId="{E990F4B3-8D4C-4340-986E-D344DDFC3185}" sibTransId="{656A4588-6072-4EAA-A95E-B32BDEC8FD68}"/>
    <dgm:cxn modelId="{E1E4ABEE-4760-D54A-A2CC-B58799361C32}" type="presOf" srcId="{D7844070-5EB5-4BE9-A889-DB93E67C70D8}" destId="{C08498C2-8139-CA49-9743-580EC8383433}" srcOrd="0" destOrd="0" presId="urn:microsoft.com/office/officeart/2005/8/layout/vList2"/>
    <dgm:cxn modelId="{80846CF8-DEEF-534C-8160-49593DCFE712}" type="presOf" srcId="{C0795EAB-D1D5-48E4-BEF9-AC902B0EAF5F}" destId="{93A93119-9AC7-EE44-B829-CED357B8F7F0}" srcOrd="0" destOrd="0" presId="urn:microsoft.com/office/officeart/2005/8/layout/vList2"/>
    <dgm:cxn modelId="{C05386FE-75EC-470E-866D-F91853F36076}" srcId="{D7844070-5EB5-4BE9-A889-DB93E67C70D8}" destId="{58847D91-54C7-4985-AF41-EC59F4C85139}" srcOrd="8" destOrd="0" parTransId="{B6A6198D-4FF3-4C25-9D54-91C686E1D071}" sibTransId="{D1802B7E-7991-424A-B9CF-F72CF29FEE3A}"/>
    <dgm:cxn modelId="{ED71B35D-5E10-CE4C-8E46-28F31A75FB82}" type="presParOf" srcId="{C08498C2-8139-CA49-9743-580EC8383433}" destId="{A779D202-4A90-3F41-925F-9F866F63F906}" srcOrd="0" destOrd="0" presId="urn:microsoft.com/office/officeart/2005/8/layout/vList2"/>
    <dgm:cxn modelId="{8806D52A-5057-D346-AEAB-9130CA3E4B54}" type="presParOf" srcId="{C08498C2-8139-CA49-9743-580EC8383433}" destId="{7DF9F512-0A2F-4349-B84B-E5BE873EC1C5}" srcOrd="1" destOrd="0" presId="urn:microsoft.com/office/officeart/2005/8/layout/vList2"/>
    <dgm:cxn modelId="{F5F4C76C-BF77-4F47-8B54-BEAACA4621C0}" type="presParOf" srcId="{C08498C2-8139-CA49-9743-580EC8383433}" destId="{88798C21-86DD-E247-AE2B-7907386336E1}" srcOrd="2" destOrd="0" presId="urn:microsoft.com/office/officeart/2005/8/layout/vList2"/>
    <dgm:cxn modelId="{83150580-A5C5-3947-A14A-AFB2F321F7B3}" type="presParOf" srcId="{C08498C2-8139-CA49-9743-580EC8383433}" destId="{704725A2-341C-F74F-81F5-AE12C9167B18}" srcOrd="3" destOrd="0" presId="urn:microsoft.com/office/officeart/2005/8/layout/vList2"/>
    <dgm:cxn modelId="{601FE725-6C51-9445-A489-5B584DA9DBF3}" type="presParOf" srcId="{C08498C2-8139-CA49-9743-580EC8383433}" destId="{202A6C22-2850-564B-B46F-FA7EE147A76C}" srcOrd="4" destOrd="0" presId="urn:microsoft.com/office/officeart/2005/8/layout/vList2"/>
    <dgm:cxn modelId="{F506D38E-7BE4-5449-95A5-06C7A9BE3B3F}" type="presParOf" srcId="{C08498C2-8139-CA49-9743-580EC8383433}" destId="{EC235B57-5682-F34E-B43C-673B9803435B}" srcOrd="5" destOrd="0" presId="urn:microsoft.com/office/officeart/2005/8/layout/vList2"/>
    <dgm:cxn modelId="{F00842B2-3BE7-A744-B9A1-0FDF385D5F6D}" type="presParOf" srcId="{C08498C2-8139-CA49-9743-580EC8383433}" destId="{EA418051-49F5-1F49-8429-DC381F343363}" srcOrd="6" destOrd="0" presId="urn:microsoft.com/office/officeart/2005/8/layout/vList2"/>
    <dgm:cxn modelId="{5165EF85-1F54-6E4F-8D83-F011127CA690}" type="presParOf" srcId="{C08498C2-8139-CA49-9743-580EC8383433}" destId="{43773444-9A56-544B-A2A8-F16EE718C67F}" srcOrd="7" destOrd="0" presId="urn:microsoft.com/office/officeart/2005/8/layout/vList2"/>
    <dgm:cxn modelId="{CE80719B-8573-1B48-AFF4-D4B89C8821D8}" type="presParOf" srcId="{C08498C2-8139-CA49-9743-580EC8383433}" destId="{39EE1171-6D07-4345-A63F-063787714018}" srcOrd="8" destOrd="0" presId="urn:microsoft.com/office/officeart/2005/8/layout/vList2"/>
    <dgm:cxn modelId="{EE73D1F5-80ED-644E-B164-BB4E0FA5FFAE}" type="presParOf" srcId="{C08498C2-8139-CA49-9743-580EC8383433}" destId="{FAF85D61-24D5-424C-86D4-0AAF25696C9F}" srcOrd="9" destOrd="0" presId="urn:microsoft.com/office/officeart/2005/8/layout/vList2"/>
    <dgm:cxn modelId="{93132462-3058-2F40-B489-1DE36765BE5B}" type="presParOf" srcId="{C08498C2-8139-CA49-9743-580EC8383433}" destId="{9C7E25B6-25CC-2B45-9C0A-B57073553E91}" srcOrd="10" destOrd="0" presId="urn:microsoft.com/office/officeart/2005/8/layout/vList2"/>
    <dgm:cxn modelId="{59BDC900-3E0D-FF43-822B-9F983AA053D6}" type="presParOf" srcId="{C08498C2-8139-CA49-9743-580EC8383433}" destId="{F867C474-963B-7147-B2EB-E3820CA35A46}" srcOrd="11" destOrd="0" presId="urn:microsoft.com/office/officeart/2005/8/layout/vList2"/>
    <dgm:cxn modelId="{5551B226-2C61-6247-8792-40AC4E782CA9}" type="presParOf" srcId="{C08498C2-8139-CA49-9743-580EC8383433}" destId="{93A93119-9AC7-EE44-B829-CED357B8F7F0}" srcOrd="12" destOrd="0" presId="urn:microsoft.com/office/officeart/2005/8/layout/vList2"/>
    <dgm:cxn modelId="{FEAA8B48-7A10-2F4B-AC9D-B6CFA50F643B}" type="presParOf" srcId="{C08498C2-8139-CA49-9743-580EC8383433}" destId="{440529E5-47CE-A444-AF19-36700D92A24C}" srcOrd="13" destOrd="0" presId="urn:microsoft.com/office/officeart/2005/8/layout/vList2"/>
    <dgm:cxn modelId="{2DB2E184-CC7C-D74A-BC4C-3BB1B5F730D9}" type="presParOf" srcId="{C08498C2-8139-CA49-9743-580EC8383433}" destId="{0221F446-4C60-5C45-8714-D38290B2BE54}" srcOrd="14" destOrd="0" presId="urn:microsoft.com/office/officeart/2005/8/layout/vList2"/>
    <dgm:cxn modelId="{0CF12519-A3EF-4244-A407-B713CA8A062A}" type="presParOf" srcId="{C08498C2-8139-CA49-9743-580EC8383433}" destId="{9B52FFFB-AC46-334F-8E24-B35B09BFF764}" srcOrd="15" destOrd="0" presId="urn:microsoft.com/office/officeart/2005/8/layout/vList2"/>
    <dgm:cxn modelId="{AAD8DD8F-858E-E14D-8215-B6A81BC87768}" type="presParOf" srcId="{C08498C2-8139-CA49-9743-580EC8383433}" destId="{CCD44A2E-7056-9A4A-AA8B-B0D52751682A}" srcOrd="16" destOrd="0" presId="urn:microsoft.com/office/officeart/2005/8/layout/vList2"/>
    <dgm:cxn modelId="{81421DC9-7BE7-4BF0-AF79-28F21548856C}" type="presParOf" srcId="{C08498C2-8139-CA49-9743-580EC8383433}" destId="{5088DB60-679F-4172-8947-7BD09BA6AAB9}" srcOrd="17" destOrd="0" presId="urn:microsoft.com/office/officeart/2005/8/layout/vList2"/>
    <dgm:cxn modelId="{FA52902F-FFDF-4BEE-B252-66B9FE13AB80}" type="presParOf" srcId="{C08498C2-8139-CA49-9743-580EC8383433}" destId="{4E17EA93-340E-45A9-B1C6-4F9B2695125D}"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D90A92-127B-46C0-830E-4B40B9C578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3727088-8951-4DB8-8066-15ACA8E7AA83}">
      <dgm:prSet/>
      <dgm:spPr/>
      <dgm:t>
        <a:bodyPr/>
        <a:lstStyle/>
        <a:p>
          <a:pPr>
            <a:lnSpc>
              <a:spcPct val="100000"/>
            </a:lnSpc>
          </a:pPr>
          <a:r>
            <a:rPr lang="en-US"/>
            <a:t>Prediction of cyber-physical attacks, threat detection and minimizing the risk of unauthorized access and data compromise.</a:t>
          </a:r>
        </a:p>
      </dgm:t>
    </dgm:pt>
    <dgm:pt modelId="{17270C29-8235-46E0-A438-768DBDBCB7EF}" type="parTrans" cxnId="{8A528D6A-9338-4101-8298-19766C0414B4}">
      <dgm:prSet/>
      <dgm:spPr/>
      <dgm:t>
        <a:bodyPr/>
        <a:lstStyle/>
        <a:p>
          <a:endParaRPr lang="en-US"/>
        </a:p>
      </dgm:t>
    </dgm:pt>
    <dgm:pt modelId="{9E685B4D-B50F-48D2-B47B-1876BB1B2C43}" type="sibTrans" cxnId="{8A528D6A-9338-4101-8298-19766C0414B4}">
      <dgm:prSet/>
      <dgm:spPr/>
      <dgm:t>
        <a:bodyPr/>
        <a:lstStyle/>
        <a:p>
          <a:endParaRPr lang="en-US"/>
        </a:p>
      </dgm:t>
    </dgm:pt>
    <dgm:pt modelId="{7D188D3B-ED02-473A-958E-748FCF0FA985}">
      <dgm:prSet/>
      <dgm:spPr/>
      <dgm:t>
        <a:bodyPr/>
        <a:lstStyle/>
        <a:p>
          <a:pPr>
            <a:lnSpc>
              <a:spcPct val="100000"/>
            </a:lnSpc>
          </a:pPr>
          <a:r>
            <a:rPr lang="en-US"/>
            <a:t>CLASSIFICATION – PHASE-1: Decision Tree , Random Forest , Gradient Boost, Support Vector Machine.</a:t>
          </a:r>
        </a:p>
      </dgm:t>
    </dgm:pt>
    <dgm:pt modelId="{1312BB53-6C0D-4A0D-ABB9-C5A986141A5A}" type="parTrans" cxnId="{57A0A6D0-0D12-4B2A-9866-977E08F865DB}">
      <dgm:prSet/>
      <dgm:spPr/>
      <dgm:t>
        <a:bodyPr/>
        <a:lstStyle/>
        <a:p>
          <a:endParaRPr lang="en-US"/>
        </a:p>
      </dgm:t>
    </dgm:pt>
    <dgm:pt modelId="{708B8855-4D14-45DD-91EF-BA0BC72EF328}" type="sibTrans" cxnId="{57A0A6D0-0D12-4B2A-9866-977E08F865DB}">
      <dgm:prSet/>
      <dgm:spPr/>
      <dgm:t>
        <a:bodyPr/>
        <a:lstStyle/>
        <a:p>
          <a:endParaRPr lang="en-US"/>
        </a:p>
      </dgm:t>
    </dgm:pt>
    <dgm:pt modelId="{CB8B66A4-DBED-4E8C-A228-F584D490D168}">
      <dgm:prSet/>
      <dgm:spPr/>
      <dgm:t>
        <a:bodyPr/>
        <a:lstStyle/>
        <a:p>
          <a:pPr>
            <a:lnSpc>
              <a:spcPct val="100000"/>
            </a:lnSpc>
          </a:pPr>
          <a:r>
            <a:rPr lang="en-US" dirty="0"/>
            <a:t>PREDICTION – PHASE-2: Logistic Regression and State of the Art. </a:t>
          </a:r>
        </a:p>
      </dgm:t>
    </dgm:pt>
    <dgm:pt modelId="{4F299048-E674-44E8-9541-AF6EEDA5C42E}" type="parTrans" cxnId="{EDF4CE6E-7514-431E-995F-03AA499D258D}">
      <dgm:prSet/>
      <dgm:spPr/>
      <dgm:t>
        <a:bodyPr/>
        <a:lstStyle/>
        <a:p>
          <a:endParaRPr lang="en-US"/>
        </a:p>
      </dgm:t>
    </dgm:pt>
    <dgm:pt modelId="{F0E9D0CA-E87B-441F-832D-DE998CF9E457}" type="sibTrans" cxnId="{EDF4CE6E-7514-431E-995F-03AA499D258D}">
      <dgm:prSet/>
      <dgm:spPr/>
      <dgm:t>
        <a:bodyPr/>
        <a:lstStyle/>
        <a:p>
          <a:endParaRPr lang="en-US"/>
        </a:p>
      </dgm:t>
    </dgm:pt>
    <dgm:pt modelId="{53A034B7-64D0-4CB1-A93F-0D4F8CD89221}">
      <dgm:prSet/>
      <dgm:spPr/>
      <dgm:t>
        <a:bodyPr/>
        <a:lstStyle/>
        <a:p>
          <a:pPr>
            <a:lnSpc>
              <a:spcPct val="100000"/>
            </a:lnSpc>
          </a:pPr>
          <a:r>
            <a:rPr lang="en-US"/>
            <a:t>Development</a:t>
          </a:r>
          <a:r>
            <a:rPr lang="en-US" dirty="0"/>
            <a:t>– PHASE-3:Implementation of Django Frame work for integration of Pickle Files and User Interface.</a:t>
          </a:r>
        </a:p>
      </dgm:t>
    </dgm:pt>
    <dgm:pt modelId="{317DD6B1-BBA5-48DF-9F6E-B6DFA1DF903C}" type="parTrans" cxnId="{82CA9BF4-DA16-4D52-A0D2-0B83CE846D58}">
      <dgm:prSet/>
      <dgm:spPr/>
      <dgm:t>
        <a:bodyPr/>
        <a:lstStyle/>
        <a:p>
          <a:endParaRPr lang="en-IN"/>
        </a:p>
      </dgm:t>
    </dgm:pt>
    <dgm:pt modelId="{067080F1-5084-49A9-8610-93ED13A9DD54}" type="sibTrans" cxnId="{82CA9BF4-DA16-4D52-A0D2-0B83CE846D58}">
      <dgm:prSet/>
      <dgm:spPr/>
      <dgm:t>
        <a:bodyPr/>
        <a:lstStyle/>
        <a:p>
          <a:endParaRPr lang="en-IN"/>
        </a:p>
      </dgm:t>
    </dgm:pt>
    <dgm:pt modelId="{76E6E0AE-D63D-424E-B813-CFC9B2D01C5C}" type="pres">
      <dgm:prSet presAssocID="{5FD90A92-127B-46C0-830E-4B40B9C57812}" presName="root" presStyleCnt="0">
        <dgm:presLayoutVars>
          <dgm:dir/>
          <dgm:resizeHandles val="exact"/>
        </dgm:presLayoutVars>
      </dgm:prSet>
      <dgm:spPr/>
    </dgm:pt>
    <dgm:pt modelId="{8A89F6DC-F386-4CCF-93B3-55A6EAFDBC23}" type="pres">
      <dgm:prSet presAssocID="{83727088-8951-4DB8-8066-15ACA8E7AA83}" presName="compNode" presStyleCnt="0"/>
      <dgm:spPr/>
    </dgm:pt>
    <dgm:pt modelId="{5B43EFE1-D5B0-448C-B56C-A5E08AC0C609}" type="pres">
      <dgm:prSet presAssocID="{83727088-8951-4DB8-8066-15ACA8E7AA83}" presName="bgRect" presStyleLbl="bgShp" presStyleIdx="0" presStyleCnt="4" custLinFactNeighborX="319" custLinFactNeighborY="10281"/>
      <dgm:spPr/>
    </dgm:pt>
    <dgm:pt modelId="{C7C41152-199C-4CB7-AF6B-48BF611B3F0D}" type="pres">
      <dgm:prSet presAssocID="{83727088-8951-4DB8-8066-15ACA8E7AA8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C7A0528-FBEF-48EB-A973-F501425E4A5B}" type="pres">
      <dgm:prSet presAssocID="{83727088-8951-4DB8-8066-15ACA8E7AA83}" presName="spaceRect" presStyleCnt="0"/>
      <dgm:spPr/>
    </dgm:pt>
    <dgm:pt modelId="{16410F67-8CDB-4D5F-B462-1FD2F00177EE}" type="pres">
      <dgm:prSet presAssocID="{83727088-8951-4DB8-8066-15ACA8E7AA83}" presName="parTx" presStyleLbl="revTx" presStyleIdx="0" presStyleCnt="4">
        <dgm:presLayoutVars>
          <dgm:chMax val="0"/>
          <dgm:chPref val="0"/>
        </dgm:presLayoutVars>
      </dgm:prSet>
      <dgm:spPr/>
    </dgm:pt>
    <dgm:pt modelId="{2DBDCB60-DAD8-4C40-B37E-30736EF00FE3}" type="pres">
      <dgm:prSet presAssocID="{9E685B4D-B50F-48D2-B47B-1876BB1B2C43}" presName="sibTrans" presStyleCnt="0"/>
      <dgm:spPr/>
    </dgm:pt>
    <dgm:pt modelId="{3FAB376E-A905-466D-AE15-87D029824BA9}" type="pres">
      <dgm:prSet presAssocID="{7D188D3B-ED02-473A-958E-748FCF0FA985}" presName="compNode" presStyleCnt="0"/>
      <dgm:spPr/>
    </dgm:pt>
    <dgm:pt modelId="{9872759F-D971-434F-9E10-93BB610EF107}" type="pres">
      <dgm:prSet presAssocID="{7D188D3B-ED02-473A-958E-748FCF0FA985}" presName="bgRect" presStyleLbl="bgShp" presStyleIdx="1" presStyleCnt="4"/>
      <dgm:spPr/>
    </dgm:pt>
    <dgm:pt modelId="{B535B14A-DDA5-43CF-BDA8-4F0315CFBD66}" type="pres">
      <dgm:prSet presAssocID="{7D188D3B-ED02-473A-958E-748FCF0FA98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chart"/>
        </a:ext>
      </dgm:extLst>
    </dgm:pt>
    <dgm:pt modelId="{B6825EAA-8016-4248-B2A9-5488F3F3215C}" type="pres">
      <dgm:prSet presAssocID="{7D188D3B-ED02-473A-958E-748FCF0FA985}" presName="spaceRect" presStyleCnt="0"/>
      <dgm:spPr/>
    </dgm:pt>
    <dgm:pt modelId="{C28CAABC-D0D9-468E-8341-2FD31FB1EF2D}" type="pres">
      <dgm:prSet presAssocID="{7D188D3B-ED02-473A-958E-748FCF0FA985}" presName="parTx" presStyleLbl="revTx" presStyleIdx="1" presStyleCnt="4">
        <dgm:presLayoutVars>
          <dgm:chMax val="0"/>
          <dgm:chPref val="0"/>
        </dgm:presLayoutVars>
      </dgm:prSet>
      <dgm:spPr/>
    </dgm:pt>
    <dgm:pt modelId="{F4EF8E9B-E1B8-4959-8317-3E6773C90ED7}" type="pres">
      <dgm:prSet presAssocID="{708B8855-4D14-45DD-91EF-BA0BC72EF328}" presName="sibTrans" presStyleCnt="0"/>
      <dgm:spPr/>
    </dgm:pt>
    <dgm:pt modelId="{4AF23519-DB62-4A39-9622-5AA765F26283}" type="pres">
      <dgm:prSet presAssocID="{CB8B66A4-DBED-4E8C-A228-F584D490D168}" presName="compNode" presStyleCnt="0"/>
      <dgm:spPr/>
    </dgm:pt>
    <dgm:pt modelId="{1E3CF6A9-BD4B-4442-A698-5DAF4CCB7FAC}" type="pres">
      <dgm:prSet presAssocID="{CB8B66A4-DBED-4E8C-A228-F584D490D168}" presName="bgRect" presStyleLbl="bgShp" presStyleIdx="2" presStyleCnt="4"/>
      <dgm:spPr/>
    </dgm:pt>
    <dgm:pt modelId="{AC393B32-2095-4B22-91C2-DC20E8C0F5B9}" type="pres">
      <dgm:prSet presAssocID="{CB8B66A4-DBED-4E8C-A228-F584D490D1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atistics"/>
        </a:ext>
      </dgm:extLst>
    </dgm:pt>
    <dgm:pt modelId="{7BB3C0BA-90AB-4281-8466-712F63DE6AA6}" type="pres">
      <dgm:prSet presAssocID="{CB8B66A4-DBED-4E8C-A228-F584D490D168}" presName="spaceRect" presStyleCnt="0"/>
      <dgm:spPr/>
    </dgm:pt>
    <dgm:pt modelId="{3C0E1AE5-B598-4B83-A2ED-7FEF801B3084}" type="pres">
      <dgm:prSet presAssocID="{CB8B66A4-DBED-4E8C-A228-F584D490D168}" presName="parTx" presStyleLbl="revTx" presStyleIdx="2" presStyleCnt="4">
        <dgm:presLayoutVars>
          <dgm:chMax val="0"/>
          <dgm:chPref val="0"/>
        </dgm:presLayoutVars>
      </dgm:prSet>
      <dgm:spPr/>
    </dgm:pt>
    <dgm:pt modelId="{0B75EDFD-98F2-4E18-931B-1AA0589176EA}" type="pres">
      <dgm:prSet presAssocID="{F0E9D0CA-E87B-441F-832D-DE998CF9E457}" presName="sibTrans" presStyleCnt="0"/>
      <dgm:spPr/>
    </dgm:pt>
    <dgm:pt modelId="{B90B0365-14D2-45F6-9136-E034C4B80F68}" type="pres">
      <dgm:prSet presAssocID="{53A034B7-64D0-4CB1-A93F-0D4F8CD89221}" presName="compNode" presStyleCnt="0"/>
      <dgm:spPr/>
    </dgm:pt>
    <dgm:pt modelId="{8A6B1CD2-6B2D-47BD-A4C3-86E40A15D026}" type="pres">
      <dgm:prSet presAssocID="{53A034B7-64D0-4CB1-A93F-0D4F8CD89221}" presName="bgRect" presStyleLbl="bgShp" presStyleIdx="3" presStyleCnt="4"/>
      <dgm:spPr/>
    </dgm:pt>
    <dgm:pt modelId="{E613F131-B705-47A3-8896-D50E461B12EF}" type="pres">
      <dgm:prSet presAssocID="{53A034B7-64D0-4CB1-A93F-0D4F8CD8922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eb design"/>
        </a:ext>
      </dgm:extLst>
    </dgm:pt>
    <dgm:pt modelId="{B9250B38-946C-4AE0-8B00-B5D0F0400B5E}" type="pres">
      <dgm:prSet presAssocID="{53A034B7-64D0-4CB1-A93F-0D4F8CD89221}" presName="spaceRect" presStyleCnt="0"/>
      <dgm:spPr/>
    </dgm:pt>
    <dgm:pt modelId="{D1C3DC54-9CCB-43A2-8C7A-0CB855E9C7C1}" type="pres">
      <dgm:prSet presAssocID="{53A034B7-64D0-4CB1-A93F-0D4F8CD89221}" presName="parTx" presStyleLbl="revTx" presStyleIdx="3" presStyleCnt="4">
        <dgm:presLayoutVars>
          <dgm:chMax val="0"/>
          <dgm:chPref val="0"/>
        </dgm:presLayoutVars>
      </dgm:prSet>
      <dgm:spPr/>
    </dgm:pt>
  </dgm:ptLst>
  <dgm:cxnLst>
    <dgm:cxn modelId="{2A411C05-4315-4976-B013-75F57CE5150A}" type="presOf" srcId="{53A034B7-64D0-4CB1-A93F-0D4F8CD89221}" destId="{D1C3DC54-9CCB-43A2-8C7A-0CB855E9C7C1}" srcOrd="0" destOrd="0" presId="urn:microsoft.com/office/officeart/2018/2/layout/IconVerticalSolidList"/>
    <dgm:cxn modelId="{758C5643-3F2C-410F-9EBC-689735077D71}" type="presOf" srcId="{5FD90A92-127B-46C0-830E-4B40B9C57812}" destId="{76E6E0AE-D63D-424E-B813-CFC9B2D01C5C}" srcOrd="0" destOrd="0" presId="urn:microsoft.com/office/officeart/2018/2/layout/IconVerticalSolidList"/>
    <dgm:cxn modelId="{8A528D6A-9338-4101-8298-19766C0414B4}" srcId="{5FD90A92-127B-46C0-830E-4B40B9C57812}" destId="{83727088-8951-4DB8-8066-15ACA8E7AA83}" srcOrd="0" destOrd="0" parTransId="{17270C29-8235-46E0-A438-768DBDBCB7EF}" sibTransId="{9E685B4D-B50F-48D2-B47B-1876BB1B2C43}"/>
    <dgm:cxn modelId="{EDF4CE6E-7514-431E-995F-03AA499D258D}" srcId="{5FD90A92-127B-46C0-830E-4B40B9C57812}" destId="{CB8B66A4-DBED-4E8C-A228-F584D490D168}" srcOrd="2" destOrd="0" parTransId="{4F299048-E674-44E8-9541-AF6EEDA5C42E}" sibTransId="{F0E9D0CA-E87B-441F-832D-DE998CF9E457}"/>
    <dgm:cxn modelId="{08758650-280F-43E1-B78D-37E4AF2FB532}" type="presOf" srcId="{83727088-8951-4DB8-8066-15ACA8E7AA83}" destId="{16410F67-8CDB-4D5F-B462-1FD2F00177EE}" srcOrd="0" destOrd="0" presId="urn:microsoft.com/office/officeart/2018/2/layout/IconVerticalSolidList"/>
    <dgm:cxn modelId="{57A0A6D0-0D12-4B2A-9866-977E08F865DB}" srcId="{5FD90A92-127B-46C0-830E-4B40B9C57812}" destId="{7D188D3B-ED02-473A-958E-748FCF0FA985}" srcOrd="1" destOrd="0" parTransId="{1312BB53-6C0D-4A0D-ABB9-C5A986141A5A}" sibTransId="{708B8855-4D14-45DD-91EF-BA0BC72EF328}"/>
    <dgm:cxn modelId="{370034E7-BFE1-46BB-926F-DD0878BC9A5A}" type="presOf" srcId="{CB8B66A4-DBED-4E8C-A228-F584D490D168}" destId="{3C0E1AE5-B598-4B83-A2ED-7FEF801B3084}" srcOrd="0" destOrd="0" presId="urn:microsoft.com/office/officeart/2018/2/layout/IconVerticalSolidList"/>
    <dgm:cxn modelId="{28ABD9F2-22B0-44E0-BE2A-7E9CADF0049F}" type="presOf" srcId="{7D188D3B-ED02-473A-958E-748FCF0FA985}" destId="{C28CAABC-D0D9-468E-8341-2FD31FB1EF2D}" srcOrd="0" destOrd="0" presId="urn:microsoft.com/office/officeart/2018/2/layout/IconVerticalSolidList"/>
    <dgm:cxn modelId="{82CA9BF4-DA16-4D52-A0D2-0B83CE846D58}" srcId="{5FD90A92-127B-46C0-830E-4B40B9C57812}" destId="{53A034B7-64D0-4CB1-A93F-0D4F8CD89221}" srcOrd="3" destOrd="0" parTransId="{317DD6B1-BBA5-48DF-9F6E-B6DFA1DF903C}" sibTransId="{067080F1-5084-49A9-8610-93ED13A9DD54}"/>
    <dgm:cxn modelId="{BA97A291-DD1C-4D55-A6EE-022FFA1CBAC0}" type="presParOf" srcId="{76E6E0AE-D63D-424E-B813-CFC9B2D01C5C}" destId="{8A89F6DC-F386-4CCF-93B3-55A6EAFDBC23}" srcOrd="0" destOrd="0" presId="urn:microsoft.com/office/officeart/2018/2/layout/IconVerticalSolidList"/>
    <dgm:cxn modelId="{C7A0463E-200F-4497-AEFE-46895E4B816A}" type="presParOf" srcId="{8A89F6DC-F386-4CCF-93B3-55A6EAFDBC23}" destId="{5B43EFE1-D5B0-448C-B56C-A5E08AC0C609}" srcOrd="0" destOrd="0" presId="urn:microsoft.com/office/officeart/2018/2/layout/IconVerticalSolidList"/>
    <dgm:cxn modelId="{E76D2BD9-BF58-4D22-BEE0-19AA3F1C3CAD}" type="presParOf" srcId="{8A89F6DC-F386-4CCF-93B3-55A6EAFDBC23}" destId="{C7C41152-199C-4CB7-AF6B-48BF611B3F0D}" srcOrd="1" destOrd="0" presId="urn:microsoft.com/office/officeart/2018/2/layout/IconVerticalSolidList"/>
    <dgm:cxn modelId="{9D266C93-FEDB-4C13-ADA9-CD9D0CA40745}" type="presParOf" srcId="{8A89F6DC-F386-4CCF-93B3-55A6EAFDBC23}" destId="{6C7A0528-FBEF-48EB-A973-F501425E4A5B}" srcOrd="2" destOrd="0" presId="urn:microsoft.com/office/officeart/2018/2/layout/IconVerticalSolidList"/>
    <dgm:cxn modelId="{06206039-B080-43D6-B67A-88ECCCBFED0A}" type="presParOf" srcId="{8A89F6DC-F386-4CCF-93B3-55A6EAFDBC23}" destId="{16410F67-8CDB-4D5F-B462-1FD2F00177EE}" srcOrd="3" destOrd="0" presId="urn:microsoft.com/office/officeart/2018/2/layout/IconVerticalSolidList"/>
    <dgm:cxn modelId="{2154C683-FFCC-45D6-B686-125B23AB85A6}" type="presParOf" srcId="{76E6E0AE-D63D-424E-B813-CFC9B2D01C5C}" destId="{2DBDCB60-DAD8-4C40-B37E-30736EF00FE3}" srcOrd="1" destOrd="0" presId="urn:microsoft.com/office/officeart/2018/2/layout/IconVerticalSolidList"/>
    <dgm:cxn modelId="{BD7A5257-4B3E-4BAA-8A7E-FDBBF7C3B309}" type="presParOf" srcId="{76E6E0AE-D63D-424E-B813-CFC9B2D01C5C}" destId="{3FAB376E-A905-466D-AE15-87D029824BA9}" srcOrd="2" destOrd="0" presId="urn:microsoft.com/office/officeart/2018/2/layout/IconVerticalSolidList"/>
    <dgm:cxn modelId="{EBA4C5B2-56AC-4BD6-803F-10950D29E343}" type="presParOf" srcId="{3FAB376E-A905-466D-AE15-87D029824BA9}" destId="{9872759F-D971-434F-9E10-93BB610EF107}" srcOrd="0" destOrd="0" presId="urn:microsoft.com/office/officeart/2018/2/layout/IconVerticalSolidList"/>
    <dgm:cxn modelId="{C707112F-BE81-4680-970D-D891401A5B9C}" type="presParOf" srcId="{3FAB376E-A905-466D-AE15-87D029824BA9}" destId="{B535B14A-DDA5-43CF-BDA8-4F0315CFBD66}" srcOrd="1" destOrd="0" presId="urn:microsoft.com/office/officeart/2018/2/layout/IconVerticalSolidList"/>
    <dgm:cxn modelId="{DC7F7094-C972-4578-9E47-A2FC08A54B4B}" type="presParOf" srcId="{3FAB376E-A905-466D-AE15-87D029824BA9}" destId="{B6825EAA-8016-4248-B2A9-5488F3F3215C}" srcOrd="2" destOrd="0" presId="urn:microsoft.com/office/officeart/2018/2/layout/IconVerticalSolidList"/>
    <dgm:cxn modelId="{35BE243F-172E-4802-8AB0-6F4D73CEDFF1}" type="presParOf" srcId="{3FAB376E-A905-466D-AE15-87D029824BA9}" destId="{C28CAABC-D0D9-468E-8341-2FD31FB1EF2D}" srcOrd="3" destOrd="0" presId="urn:microsoft.com/office/officeart/2018/2/layout/IconVerticalSolidList"/>
    <dgm:cxn modelId="{678751C1-65C1-412D-976E-40770AE74EE7}" type="presParOf" srcId="{76E6E0AE-D63D-424E-B813-CFC9B2D01C5C}" destId="{F4EF8E9B-E1B8-4959-8317-3E6773C90ED7}" srcOrd="3" destOrd="0" presId="urn:microsoft.com/office/officeart/2018/2/layout/IconVerticalSolidList"/>
    <dgm:cxn modelId="{81D12889-C163-4ABE-898A-E94F513BC84A}" type="presParOf" srcId="{76E6E0AE-D63D-424E-B813-CFC9B2D01C5C}" destId="{4AF23519-DB62-4A39-9622-5AA765F26283}" srcOrd="4" destOrd="0" presId="urn:microsoft.com/office/officeart/2018/2/layout/IconVerticalSolidList"/>
    <dgm:cxn modelId="{116B98A9-7D03-4DC9-8545-F9613B1092E9}" type="presParOf" srcId="{4AF23519-DB62-4A39-9622-5AA765F26283}" destId="{1E3CF6A9-BD4B-4442-A698-5DAF4CCB7FAC}" srcOrd="0" destOrd="0" presId="urn:microsoft.com/office/officeart/2018/2/layout/IconVerticalSolidList"/>
    <dgm:cxn modelId="{9F98E1DA-6261-4431-8600-78BBDD911027}" type="presParOf" srcId="{4AF23519-DB62-4A39-9622-5AA765F26283}" destId="{AC393B32-2095-4B22-91C2-DC20E8C0F5B9}" srcOrd="1" destOrd="0" presId="urn:microsoft.com/office/officeart/2018/2/layout/IconVerticalSolidList"/>
    <dgm:cxn modelId="{913A6365-18FF-450C-A955-88B45C6ED3B5}" type="presParOf" srcId="{4AF23519-DB62-4A39-9622-5AA765F26283}" destId="{7BB3C0BA-90AB-4281-8466-712F63DE6AA6}" srcOrd="2" destOrd="0" presId="urn:microsoft.com/office/officeart/2018/2/layout/IconVerticalSolidList"/>
    <dgm:cxn modelId="{40F9B8C1-8AF0-44A6-AFBD-5FFC219B6C52}" type="presParOf" srcId="{4AF23519-DB62-4A39-9622-5AA765F26283}" destId="{3C0E1AE5-B598-4B83-A2ED-7FEF801B3084}" srcOrd="3" destOrd="0" presId="urn:microsoft.com/office/officeart/2018/2/layout/IconVerticalSolidList"/>
    <dgm:cxn modelId="{EB1313A9-D0AC-484B-8CA7-8052FF8A54AC}" type="presParOf" srcId="{76E6E0AE-D63D-424E-B813-CFC9B2D01C5C}" destId="{0B75EDFD-98F2-4E18-931B-1AA0589176EA}" srcOrd="5" destOrd="0" presId="urn:microsoft.com/office/officeart/2018/2/layout/IconVerticalSolidList"/>
    <dgm:cxn modelId="{2E542391-1B63-435C-A0AA-C7E6B9E9EEF0}" type="presParOf" srcId="{76E6E0AE-D63D-424E-B813-CFC9B2D01C5C}" destId="{B90B0365-14D2-45F6-9136-E034C4B80F68}" srcOrd="6" destOrd="0" presId="urn:microsoft.com/office/officeart/2018/2/layout/IconVerticalSolidList"/>
    <dgm:cxn modelId="{39B9E3A1-CF72-492D-B923-7FDF4F8E7AEB}" type="presParOf" srcId="{B90B0365-14D2-45F6-9136-E034C4B80F68}" destId="{8A6B1CD2-6B2D-47BD-A4C3-86E40A15D026}" srcOrd="0" destOrd="0" presId="urn:microsoft.com/office/officeart/2018/2/layout/IconVerticalSolidList"/>
    <dgm:cxn modelId="{657159DC-F6A2-4A9A-85A7-158CCDFC14BC}" type="presParOf" srcId="{B90B0365-14D2-45F6-9136-E034C4B80F68}" destId="{E613F131-B705-47A3-8896-D50E461B12EF}" srcOrd="1" destOrd="0" presId="urn:microsoft.com/office/officeart/2018/2/layout/IconVerticalSolidList"/>
    <dgm:cxn modelId="{319AEAD3-B380-4D99-A25F-B277CDE019B4}" type="presParOf" srcId="{B90B0365-14D2-45F6-9136-E034C4B80F68}" destId="{B9250B38-946C-4AE0-8B00-B5D0F0400B5E}" srcOrd="2" destOrd="0" presId="urn:microsoft.com/office/officeart/2018/2/layout/IconVerticalSolidList"/>
    <dgm:cxn modelId="{D5215DE3-4D04-4DA1-9284-E7E4EBCD5CA9}" type="presParOf" srcId="{B90B0365-14D2-45F6-9136-E034C4B80F68}" destId="{D1C3DC54-9CCB-43A2-8C7A-0CB855E9C7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98F5D0-028D-4D03-A3D6-CCF80AEBDD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3AECE03-7166-4A7A-9CA5-DC53F80F765D}">
      <dgm:prSet/>
      <dgm:spPr/>
      <dgm:t>
        <a:bodyPr/>
        <a:lstStyle/>
        <a:p>
          <a:pPr>
            <a:lnSpc>
              <a:spcPct val="100000"/>
            </a:lnSpc>
          </a:pPr>
          <a:r>
            <a:rPr lang="en-US" dirty="0"/>
            <a:t>Prediction Intrusion in a Network Traffic using Variance of Neighboring Object’s Distance. </a:t>
          </a:r>
        </a:p>
      </dgm:t>
    </dgm:pt>
    <dgm:pt modelId="{E8EA029A-9048-4D3B-9B24-A22F931F3D6E}" type="parTrans" cxnId="{262FE4F3-1E4F-488C-831E-64079EA32B44}">
      <dgm:prSet/>
      <dgm:spPr/>
      <dgm:t>
        <a:bodyPr/>
        <a:lstStyle/>
        <a:p>
          <a:endParaRPr lang="en-US"/>
        </a:p>
      </dgm:t>
    </dgm:pt>
    <dgm:pt modelId="{E8DE6F42-2DBE-4C86-AFDB-1A1859CF09A5}" type="sibTrans" cxnId="{262FE4F3-1E4F-488C-831E-64079EA32B44}">
      <dgm:prSet/>
      <dgm:spPr/>
      <dgm:t>
        <a:bodyPr/>
        <a:lstStyle/>
        <a:p>
          <a:endParaRPr lang="en-US"/>
        </a:p>
      </dgm:t>
    </dgm:pt>
    <dgm:pt modelId="{07650B44-A10A-47DB-B3CD-2C594D39A040}">
      <dgm:prSet/>
      <dgm:spPr/>
      <dgm:t>
        <a:bodyPr/>
        <a:lstStyle/>
        <a:p>
          <a:pPr>
            <a:lnSpc>
              <a:spcPct val="100000"/>
            </a:lnSpc>
          </a:pPr>
          <a:r>
            <a:rPr lang="en-US" dirty="0"/>
            <a:t>Authors: Krishna Gopal Sharma, Yashpal Singh.</a:t>
          </a:r>
        </a:p>
      </dgm:t>
    </dgm:pt>
    <dgm:pt modelId="{72DBC807-E6F8-4E00-B3E3-AB9C54F4A570}" type="parTrans" cxnId="{F92B2463-57E4-4993-AD9E-E11C81F3E302}">
      <dgm:prSet/>
      <dgm:spPr/>
      <dgm:t>
        <a:bodyPr/>
        <a:lstStyle/>
        <a:p>
          <a:endParaRPr lang="en-US"/>
        </a:p>
      </dgm:t>
    </dgm:pt>
    <dgm:pt modelId="{F0175C87-2D8C-4F29-901F-199429C8DDEA}" type="sibTrans" cxnId="{F92B2463-57E4-4993-AD9E-E11C81F3E302}">
      <dgm:prSet/>
      <dgm:spPr/>
      <dgm:t>
        <a:bodyPr/>
        <a:lstStyle/>
        <a:p>
          <a:endParaRPr lang="en-US"/>
        </a:p>
      </dgm:t>
    </dgm:pt>
    <dgm:pt modelId="{5FF8C699-2D46-48E9-803B-F035C7830463}">
      <dgm:prSet/>
      <dgm:spPr/>
      <dgm:t>
        <a:bodyPr/>
        <a:lstStyle/>
        <a:p>
          <a:pPr>
            <a:lnSpc>
              <a:spcPct val="100000"/>
            </a:lnSpc>
          </a:pPr>
          <a:r>
            <a:rPr lang="en-US" dirty="0"/>
            <a:t> 1. Prediction Intrusion in a Network Traffic using Variance of Neighboring  Object’s Distance uses these Algorithms used are:- KNN,NNDV Binary Class Predictor.</a:t>
          </a:r>
        </a:p>
      </dgm:t>
    </dgm:pt>
    <dgm:pt modelId="{C1D39369-5CBC-4F18-B0F8-6E953C1F5084}" type="parTrans" cxnId="{D80EEDEA-23B9-4E30-9A31-EEE75910D8A9}">
      <dgm:prSet/>
      <dgm:spPr/>
      <dgm:t>
        <a:bodyPr/>
        <a:lstStyle/>
        <a:p>
          <a:endParaRPr lang="en-IN"/>
        </a:p>
      </dgm:t>
    </dgm:pt>
    <dgm:pt modelId="{6E2AF1F9-97BC-4BBD-B7AE-60E38E4C2E42}" type="sibTrans" cxnId="{D80EEDEA-23B9-4E30-9A31-EEE75910D8A9}">
      <dgm:prSet/>
      <dgm:spPr/>
      <dgm:t>
        <a:bodyPr/>
        <a:lstStyle/>
        <a:p>
          <a:endParaRPr lang="en-IN"/>
        </a:p>
      </dgm:t>
    </dgm:pt>
    <dgm:pt modelId="{7DCC7D08-31DA-49F1-99FA-B1DD16A7E941}">
      <dgm:prSet/>
      <dgm:spPr/>
      <dgm:t>
        <a:bodyPr/>
        <a:lstStyle/>
        <a:p>
          <a:pPr>
            <a:lnSpc>
              <a:spcPct val="100000"/>
            </a:lnSpc>
          </a:pPr>
          <a:r>
            <a:rPr lang="en-US"/>
            <a:t> </a:t>
          </a:r>
          <a:r>
            <a:rPr lang="en-US" dirty="0"/>
            <a:t>2. Accuracy </a:t>
          </a:r>
          <a:r>
            <a:rPr lang="en-US"/>
            <a:t>are:-KNNcup-99 – 0.96%NNDV – 0.99%</a:t>
          </a:r>
          <a:endParaRPr lang="en-US" dirty="0"/>
        </a:p>
      </dgm:t>
    </dgm:pt>
    <dgm:pt modelId="{BCB7E0D3-F886-4330-B170-47B811CFF90D}" type="parTrans" cxnId="{EBBC9268-8489-4100-9FDC-8B7A0D94EF13}">
      <dgm:prSet/>
      <dgm:spPr/>
      <dgm:t>
        <a:bodyPr/>
        <a:lstStyle/>
        <a:p>
          <a:endParaRPr lang="en-IN"/>
        </a:p>
      </dgm:t>
    </dgm:pt>
    <dgm:pt modelId="{A9E8AF79-4AEB-4C53-ABA7-BBD5933FA0BA}" type="sibTrans" cxnId="{EBBC9268-8489-4100-9FDC-8B7A0D94EF13}">
      <dgm:prSet/>
      <dgm:spPr/>
      <dgm:t>
        <a:bodyPr/>
        <a:lstStyle/>
        <a:p>
          <a:endParaRPr lang="en-IN"/>
        </a:p>
      </dgm:t>
    </dgm:pt>
    <dgm:pt modelId="{59B5F65E-EC10-4EF2-A38F-27BE32CFAEA1}" type="pres">
      <dgm:prSet presAssocID="{3198F5D0-028D-4D03-A3D6-CCF80AEBDDE1}" presName="root" presStyleCnt="0">
        <dgm:presLayoutVars>
          <dgm:dir/>
          <dgm:resizeHandles val="exact"/>
        </dgm:presLayoutVars>
      </dgm:prSet>
      <dgm:spPr/>
    </dgm:pt>
    <dgm:pt modelId="{0D12FA8A-D029-4275-8A66-EEF5E1CBCF73}" type="pres">
      <dgm:prSet presAssocID="{03AECE03-7166-4A7A-9CA5-DC53F80F765D}" presName="compNode" presStyleCnt="0"/>
      <dgm:spPr/>
    </dgm:pt>
    <dgm:pt modelId="{693D3F21-7BE7-4FE3-A8EF-16E790760FA5}" type="pres">
      <dgm:prSet presAssocID="{03AECE03-7166-4A7A-9CA5-DC53F80F765D}" presName="bgRect" presStyleLbl="bgShp" presStyleIdx="0" presStyleCnt="4"/>
      <dgm:spPr/>
    </dgm:pt>
    <dgm:pt modelId="{2FFC703F-703F-4394-B40E-B7EFADCF1E64}" type="pres">
      <dgm:prSet presAssocID="{03AECE03-7166-4A7A-9CA5-DC53F80F76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C5C5770F-F6FA-4F95-BACB-AEAF7040D28E}" type="pres">
      <dgm:prSet presAssocID="{03AECE03-7166-4A7A-9CA5-DC53F80F765D}" presName="spaceRect" presStyleCnt="0"/>
      <dgm:spPr/>
    </dgm:pt>
    <dgm:pt modelId="{5452A690-89DA-4F69-B68A-2B655BF6C495}" type="pres">
      <dgm:prSet presAssocID="{03AECE03-7166-4A7A-9CA5-DC53F80F765D}" presName="parTx" presStyleLbl="revTx" presStyleIdx="0" presStyleCnt="4">
        <dgm:presLayoutVars>
          <dgm:chMax val="0"/>
          <dgm:chPref val="0"/>
        </dgm:presLayoutVars>
      </dgm:prSet>
      <dgm:spPr/>
    </dgm:pt>
    <dgm:pt modelId="{77FF6809-2370-4E6B-BBAF-088216E06E87}" type="pres">
      <dgm:prSet presAssocID="{E8DE6F42-2DBE-4C86-AFDB-1A1859CF09A5}" presName="sibTrans" presStyleCnt="0"/>
      <dgm:spPr/>
    </dgm:pt>
    <dgm:pt modelId="{F33344EC-C531-4C69-A35C-44C325EB2B90}" type="pres">
      <dgm:prSet presAssocID="{07650B44-A10A-47DB-B3CD-2C594D39A040}" presName="compNode" presStyleCnt="0"/>
      <dgm:spPr/>
    </dgm:pt>
    <dgm:pt modelId="{13C5CC10-9EFF-44CE-ACB9-6845566D4190}" type="pres">
      <dgm:prSet presAssocID="{07650B44-A10A-47DB-B3CD-2C594D39A040}" presName="bgRect" presStyleLbl="bgShp" presStyleIdx="1" presStyleCnt="4"/>
      <dgm:spPr/>
    </dgm:pt>
    <dgm:pt modelId="{39C6CA8B-827D-4F69-9329-BE9F04E6A373}" type="pres">
      <dgm:prSet presAssocID="{07650B44-A10A-47DB-B3CD-2C594D39A04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16406649-7A7F-4A82-9DD8-B16E1551FBDA}" type="pres">
      <dgm:prSet presAssocID="{07650B44-A10A-47DB-B3CD-2C594D39A040}" presName="spaceRect" presStyleCnt="0"/>
      <dgm:spPr/>
    </dgm:pt>
    <dgm:pt modelId="{E51A98BA-E9C2-4455-880D-F2BCD52F4A50}" type="pres">
      <dgm:prSet presAssocID="{07650B44-A10A-47DB-B3CD-2C594D39A040}" presName="parTx" presStyleLbl="revTx" presStyleIdx="1" presStyleCnt="4" custLinFactNeighborX="-601" custLinFactNeighborY="-5145">
        <dgm:presLayoutVars>
          <dgm:chMax val="0"/>
          <dgm:chPref val="0"/>
        </dgm:presLayoutVars>
      </dgm:prSet>
      <dgm:spPr/>
    </dgm:pt>
    <dgm:pt modelId="{F4064D2F-4361-4783-9F73-8F2B8D209A55}" type="pres">
      <dgm:prSet presAssocID="{F0175C87-2D8C-4F29-901F-199429C8DDEA}" presName="sibTrans" presStyleCnt="0"/>
      <dgm:spPr/>
    </dgm:pt>
    <dgm:pt modelId="{D67D33AF-C8FF-4C76-A4A5-9FB070B0DDB1}" type="pres">
      <dgm:prSet presAssocID="{5FF8C699-2D46-48E9-803B-F035C7830463}" presName="compNode" presStyleCnt="0"/>
      <dgm:spPr/>
    </dgm:pt>
    <dgm:pt modelId="{17AC3B93-9E4C-44B7-B99B-8AAD959569AE}" type="pres">
      <dgm:prSet presAssocID="{5FF8C699-2D46-48E9-803B-F035C7830463}" presName="bgRect" presStyleLbl="bgShp" presStyleIdx="2" presStyleCnt="4"/>
      <dgm:spPr/>
    </dgm:pt>
    <dgm:pt modelId="{A8D56AF2-B6AE-4C0D-8FF0-81B0238BBECB}" type="pres">
      <dgm:prSet presAssocID="{5FF8C699-2D46-48E9-803B-F035C78304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diagram"/>
        </a:ext>
      </dgm:extLst>
    </dgm:pt>
    <dgm:pt modelId="{076C83A6-1E23-4E8B-B74D-A7901171F666}" type="pres">
      <dgm:prSet presAssocID="{5FF8C699-2D46-48E9-803B-F035C7830463}" presName="spaceRect" presStyleCnt="0"/>
      <dgm:spPr/>
    </dgm:pt>
    <dgm:pt modelId="{24BD8872-9E5A-480C-BECC-DA8AD81D1ADE}" type="pres">
      <dgm:prSet presAssocID="{5FF8C699-2D46-48E9-803B-F035C7830463}" presName="parTx" presStyleLbl="revTx" presStyleIdx="2" presStyleCnt="4">
        <dgm:presLayoutVars>
          <dgm:chMax val="0"/>
          <dgm:chPref val="0"/>
        </dgm:presLayoutVars>
      </dgm:prSet>
      <dgm:spPr/>
    </dgm:pt>
    <dgm:pt modelId="{6F83A220-DAA7-4437-BCA6-892467D6E3CC}" type="pres">
      <dgm:prSet presAssocID="{6E2AF1F9-97BC-4BBD-B7AE-60E38E4C2E42}" presName="sibTrans" presStyleCnt="0"/>
      <dgm:spPr/>
    </dgm:pt>
    <dgm:pt modelId="{D5692654-5C61-4034-BA01-1248F27DD206}" type="pres">
      <dgm:prSet presAssocID="{7DCC7D08-31DA-49F1-99FA-B1DD16A7E941}" presName="compNode" presStyleCnt="0"/>
      <dgm:spPr/>
    </dgm:pt>
    <dgm:pt modelId="{DABEE442-7C99-4E84-A926-EF6A1EC193C2}" type="pres">
      <dgm:prSet presAssocID="{7DCC7D08-31DA-49F1-99FA-B1DD16A7E941}" presName="bgRect" presStyleLbl="bgShp" presStyleIdx="3" presStyleCnt="4"/>
      <dgm:spPr/>
    </dgm:pt>
    <dgm:pt modelId="{4E1D4F3B-E1EA-426A-9D77-9FF6D1F6C119}" type="pres">
      <dgm:prSet presAssocID="{7DCC7D08-31DA-49F1-99FA-B1DD16A7E94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a:ext>
      </dgm:extLst>
    </dgm:pt>
    <dgm:pt modelId="{EC7857C4-C4AB-4779-BEBB-01EEBA7EBD5A}" type="pres">
      <dgm:prSet presAssocID="{7DCC7D08-31DA-49F1-99FA-B1DD16A7E941}" presName="spaceRect" presStyleCnt="0"/>
      <dgm:spPr/>
    </dgm:pt>
    <dgm:pt modelId="{2AD0837A-B786-455D-9AAD-B2E7F321D698}" type="pres">
      <dgm:prSet presAssocID="{7DCC7D08-31DA-49F1-99FA-B1DD16A7E941}" presName="parTx" presStyleLbl="revTx" presStyleIdx="3" presStyleCnt="4">
        <dgm:presLayoutVars>
          <dgm:chMax val="0"/>
          <dgm:chPref val="0"/>
        </dgm:presLayoutVars>
      </dgm:prSet>
      <dgm:spPr/>
    </dgm:pt>
  </dgm:ptLst>
  <dgm:cxnLst>
    <dgm:cxn modelId="{FAD66C03-DBC7-44B6-B02A-90D7E8ADDA56}" type="presOf" srcId="{5FF8C699-2D46-48E9-803B-F035C7830463}" destId="{24BD8872-9E5A-480C-BECC-DA8AD81D1ADE}" srcOrd="0" destOrd="0" presId="urn:microsoft.com/office/officeart/2018/2/layout/IconVerticalSolidList"/>
    <dgm:cxn modelId="{F92B2463-57E4-4993-AD9E-E11C81F3E302}" srcId="{3198F5D0-028D-4D03-A3D6-CCF80AEBDDE1}" destId="{07650B44-A10A-47DB-B3CD-2C594D39A040}" srcOrd="1" destOrd="0" parTransId="{72DBC807-E6F8-4E00-B3E3-AB9C54F4A570}" sibTransId="{F0175C87-2D8C-4F29-901F-199429C8DDEA}"/>
    <dgm:cxn modelId="{EBBC9268-8489-4100-9FDC-8B7A0D94EF13}" srcId="{3198F5D0-028D-4D03-A3D6-CCF80AEBDDE1}" destId="{7DCC7D08-31DA-49F1-99FA-B1DD16A7E941}" srcOrd="3" destOrd="0" parTransId="{BCB7E0D3-F886-4330-B170-47B811CFF90D}" sibTransId="{A9E8AF79-4AEB-4C53-ABA7-BBD5933FA0BA}"/>
    <dgm:cxn modelId="{B5581F89-4242-4317-94C3-3108D28FABB6}" type="presOf" srcId="{3198F5D0-028D-4D03-A3D6-CCF80AEBDDE1}" destId="{59B5F65E-EC10-4EF2-A38F-27BE32CFAEA1}" srcOrd="0" destOrd="0" presId="urn:microsoft.com/office/officeart/2018/2/layout/IconVerticalSolidList"/>
    <dgm:cxn modelId="{54FB06B0-973D-4319-90F9-FDE3B17A1CD0}" type="presOf" srcId="{03AECE03-7166-4A7A-9CA5-DC53F80F765D}" destId="{5452A690-89DA-4F69-B68A-2B655BF6C495}" srcOrd="0" destOrd="0" presId="urn:microsoft.com/office/officeart/2018/2/layout/IconVerticalSolidList"/>
    <dgm:cxn modelId="{4BCD87C1-FAC2-479E-A089-8F7EE19C0011}" type="presOf" srcId="{7DCC7D08-31DA-49F1-99FA-B1DD16A7E941}" destId="{2AD0837A-B786-455D-9AAD-B2E7F321D698}" srcOrd="0" destOrd="0" presId="urn:microsoft.com/office/officeart/2018/2/layout/IconVerticalSolidList"/>
    <dgm:cxn modelId="{D80EEDEA-23B9-4E30-9A31-EEE75910D8A9}" srcId="{3198F5D0-028D-4D03-A3D6-CCF80AEBDDE1}" destId="{5FF8C699-2D46-48E9-803B-F035C7830463}" srcOrd="2" destOrd="0" parTransId="{C1D39369-5CBC-4F18-B0F8-6E953C1F5084}" sibTransId="{6E2AF1F9-97BC-4BBD-B7AE-60E38E4C2E42}"/>
    <dgm:cxn modelId="{262FE4F3-1E4F-488C-831E-64079EA32B44}" srcId="{3198F5D0-028D-4D03-A3D6-CCF80AEBDDE1}" destId="{03AECE03-7166-4A7A-9CA5-DC53F80F765D}" srcOrd="0" destOrd="0" parTransId="{E8EA029A-9048-4D3B-9B24-A22F931F3D6E}" sibTransId="{E8DE6F42-2DBE-4C86-AFDB-1A1859CF09A5}"/>
    <dgm:cxn modelId="{E94DE8FC-3D03-4CA3-B5DA-C24F232C293A}" type="presOf" srcId="{07650B44-A10A-47DB-B3CD-2C594D39A040}" destId="{E51A98BA-E9C2-4455-880D-F2BCD52F4A50}" srcOrd="0" destOrd="0" presId="urn:microsoft.com/office/officeart/2018/2/layout/IconVerticalSolidList"/>
    <dgm:cxn modelId="{58AF83F1-EDB8-43EB-B3DA-F00AF1A51CB8}" type="presParOf" srcId="{59B5F65E-EC10-4EF2-A38F-27BE32CFAEA1}" destId="{0D12FA8A-D029-4275-8A66-EEF5E1CBCF73}" srcOrd="0" destOrd="0" presId="urn:microsoft.com/office/officeart/2018/2/layout/IconVerticalSolidList"/>
    <dgm:cxn modelId="{DEC682C4-62E1-46C1-99FE-1BAF1041C997}" type="presParOf" srcId="{0D12FA8A-D029-4275-8A66-EEF5E1CBCF73}" destId="{693D3F21-7BE7-4FE3-A8EF-16E790760FA5}" srcOrd="0" destOrd="0" presId="urn:microsoft.com/office/officeart/2018/2/layout/IconVerticalSolidList"/>
    <dgm:cxn modelId="{B404B2D3-8685-40FD-94FE-8262500B6A34}" type="presParOf" srcId="{0D12FA8A-D029-4275-8A66-EEF5E1CBCF73}" destId="{2FFC703F-703F-4394-B40E-B7EFADCF1E64}" srcOrd="1" destOrd="0" presId="urn:microsoft.com/office/officeart/2018/2/layout/IconVerticalSolidList"/>
    <dgm:cxn modelId="{AD5FBDA2-AE3B-4540-AE17-2C3909883301}" type="presParOf" srcId="{0D12FA8A-D029-4275-8A66-EEF5E1CBCF73}" destId="{C5C5770F-F6FA-4F95-BACB-AEAF7040D28E}" srcOrd="2" destOrd="0" presId="urn:microsoft.com/office/officeart/2018/2/layout/IconVerticalSolidList"/>
    <dgm:cxn modelId="{DACD1419-EEDE-4D9E-A743-DA3955C97168}" type="presParOf" srcId="{0D12FA8A-D029-4275-8A66-EEF5E1CBCF73}" destId="{5452A690-89DA-4F69-B68A-2B655BF6C495}" srcOrd="3" destOrd="0" presId="urn:microsoft.com/office/officeart/2018/2/layout/IconVerticalSolidList"/>
    <dgm:cxn modelId="{EB1BE0F4-0943-414F-9D34-3AB2EB2E3625}" type="presParOf" srcId="{59B5F65E-EC10-4EF2-A38F-27BE32CFAEA1}" destId="{77FF6809-2370-4E6B-BBAF-088216E06E87}" srcOrd="1" destOrd="0" presId="urn:microsoft.com/office/officeart/2018/2/layout/IconVerticalSolidList"/>
    <dgm:cxn modelId="{A065311A-494D-4192-86F6-B52704323920}" type="presParOf" srcId="{59B5F65E-EC10-4EF2-A38F-27BE32CFAEA1}" destId="{F33344EC-C531-4C69-A35C-44C325EB2B90}" srcOrd="2" destOrd="0" presId="urn:microsoft.com/office/officeart/2018/2/layout/IconVerticalSolidList"/>
    <dgm:cxn modelId="{62D2EBDB-6270-4254-A130-D1EF85A8D689}" type="presParOf" srcId="{F33344EC-C531-4C69-A35C-44C325EB2B90}" destId="{13C5CC10-9EFF-44CE-ACB9-6845566D4190}" srcOrd="0" destOrd="0" presId="urn:microsoft.com/office/officeart/2018/2/layout/IconVerticalSolidList"/>
    <dgm:cxn modelId="{D1F50961-7848-4B80-A5DD-C07F543FC74C}" type="presParOf" srcId="{F33344EC-C531-4C69-A35C-44C325EB2B90}" destId="{39C6CA8B-827D-4F69-9329-BE9F04E6A373}" srcOrd="1" destOrd="0" presId="urn:microsoft.com/office/officeart/2018/2/layout/IconVerticalSolidList"/>
    <dgm:cxn modelId="{5245BB4E-FD89-49BB-A0B2-321DF3A092DF}" type="presParOf" srcId="{F33344EC-C531-4C69-A35C-44C325EB2B90}" destId="{16406649-7A7F-4A82-9DD8-B16E1551FBDA}" srcOrd="2" destOrd="0" presId="urn:microsoft.com/office/officeart/2018/2/layout/IconVerticalSolidList"/>
    <dgm:cxn modelId="{E4EF5E69-978D-4DD9-9AB8-B8184AFB0AAD}" type="presParOf" srcId="{F33344EC-C531-4C69-A35C-44C325EB2B90}" destId="{E51A98BA-E9C2-4455-880D-F2BCD52F4A50}" srcOrd="3" destOrd="0" presId="urn:microsoft.com/office/officeart/2018/2/layout/IconVerticalSolidList"/>
    <dgm:cxn modelId="{09B9D01E-6BFD-49A5-960A-E2624BB191C0}" type="presParOf" srcId="{59B5F65E-EC10-4EF2-A38F-27BE32CFAEA1}" destId="{F4064D2F-4361-4783-9F73-8F2B8D209A55}" srcOrd="3" destOrd="0" presId="urn:microsoft.com/office/officeart/2018/2/layout/IconVerticalSolidList"/>
    <dgm:cxn modelId="{45A415EE-0085-4A35-82E6-F166DE6A830D}" type="presParOf" srcId="{59B5F65E-EC10-4EF2-A38F-27BE32CFAEA1}" destId="{D67D33AF-C8FF-4C76-A4A5-9FB070B0DDB1}" srcOrd="4" destOrd="0" presId="urn:microsoft.com/office/officeart/2018/2/layout/IconVerticalSolidList"/>
    <dgm:cxn modelId="{204B5737-C2F7-4877-9547-40BC8654EC09}" type="presParOf" srcId="{D67D33AF-C8FF-4C76-A4A5-9FB070B0DDB1}" destId="{17AC3B93-9E4C-44B7-B99B-8AAD959569AE}" srcOrd="0" destOrd="0" presId="urn:microsoft.com/office/officeart/2018/2/layout/IconVerticalSolidList"/>
    <dgm:cxn modelId="{36F02AAA-B8F1-454F-ADD4-516D0621C2A1}" type="presParOf" srcId="{D67D33AF-C8FF-4C76-A4A5-9FB070B0DDB1}" destId="{A8D56AF2-B6AE-4C0D-8FF0-81B0238BBECB}" srcOrd="1" destOrd="0" presId="urn:microsoft.com/office/officeart/2018/2/layout/IconVerticalSolidList"/>
    <dgm:cxn modelId="{3B604CD8-D0E1-4274-A99E-BB2F42068200}" type="presParOf" srcId="{D67D33AF-C8FF-4C76-A4A5-9FB070B0DDB1}" destId="{076C83A6-1E23-4E8B-B74D-A7901171F666}" srcOrd="2" destOrd="0" presId="urn:microsoft.com/office/officeart/2018/2/layout/IconVerticalSolidList"/>
    <dgm:cxn modelId="{464CB4AC-161C-4B29-B004-A9BF42AF98B0}" type="presParOf" srcId="{D67D33AF-C8FF-4C76-A4A5-9FB070B0DDB1}" destId="{24BD8872-9E5A-480C-BECC-DA8AD81D1ADE}" srcOrd="3" destOrd="0" presId="urn:microsoft.com/office/officeart/2018/2/layout/IconVerticalSolidList"/>
    <dgm:cxn modelId="{02C64A3A-413B-492F-86B0-1A48A9233810}" type="presParOf" srcId="{59B5F65E-EC10-4EF2-A38F-27BE32CFAEA1}" destId="{6F83A220-DAA7-4437-BCA6-892467D6E3CC}" srcOrd="5" destOrd="0" presId="urn:microsoft.com/office/officeart/2018/2/layout/IconVerticalSolidList"/>
    <dgm:cxn modelId="{1827D00B-71C7-4437-861C-B210F7B09A34}" type="presParOf" srcId="{59B5F65E-EC10-4EF2-A38F-27BE32CFAEA1}" destId="{D5692654-5C61-4034-BA01-1248F27DD206}" srcOrd="6" destOrd="0" presId="urn:microsoft.com/office/officeart/2018/2/layout/IconVerticalSolidList"/>
    <dgm:cxn modelId="{DDE709C5-F3CA-4F7D-8E02-3DC92BC4FA9E}" type="presParOf" srcId="{D5692654-5C61-4034-BA01-1248F27DD206}" destId="{DABEE442-7C99-4E84-A926-EF6A1EC193C2}" srcOrd="0" destOrd="0" presId="urn:microsoft.com/office/officeart/2018/2/layout/IconVerticalSolidList"/>
    <dgm:cxn modelId="{FF3DA23B-B051-43C2-B3D0-134F24619BD9}" type="presParOf" srcId="{D5692654-5C61-4034-BA01-1248F27DD206}" destId="{4E1D4F3B-E1EA-426A-9D77-9FF6D1F6C119}" srcOrd="1" destOrd="0" presId="urn:microsoft.com/office/officeart/2018/2/layout/IconVerticalSolidList"/>
    <dgm:cxn modelId="{311F3841-0AA5-4A4E-AFCC-C0E8546AA0B4}" type="presParOf" srcId="{D5692654-5C61-4034-BA01-1248F27DD206}" destId="{EC7857C4-C4AB-4779-BEBB-01EEBA7EBD5A}" srcOrd="2" destOrd="0" presId="urn:microsoft.com/office/officeart/2018/2/layout/IconVerticalSolidList"/>
    <dgm:cxn modelId="{A88C355F-C761-4BF1-816C-EA11CE86FDF4}" type="presParOf" srcId="{D5692654-5C61-4034-BA01-1248F27DD206}" destId="{2AD0837A-B786-455D-9AAD-B2E7F321D6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7ABBD2-985E-4788-B72C-A00F0BE629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76096E-30F4-4B4D-94AE-5789284B0CD2}">
      <dgm:prSet/>
      <dgm:spPr/>
      <dgm:t>
        <a:bodyPr/>
        <a:lstStyle/>
        <a:p>
          <a:r>
            <a:rPr lang="en-US"/>
            <a:t>Develop a robust machine learning model capable of accurately identifying intrusion attacks within a computer network.</a:t>
          </a:r>
        </a:p>
      </dgm:t>
    </dgm:pt>
    <dgm:pt modelId="{F1DE1FEF-DD00-435C-9C70-B4DD3AA1FA4C}" type="parTrans" cxnId="{691EB616-436D-449B-B3E2-AC3F4E3568E5}">
      <dgm:prSet/>
      <dgm:spPr/>
      <dgm:t>
        <a:bodyPr/>
        <a:lstStyle/>
        <a:p>
          <a:endParaRPr lang="en-US"/>
        </a:p>
      </dgm:t>
    </dgm:pt>
    <dgm:pt modelId="{E9DBBEF6-A605-4323-8D8D-5E7B821CC2D6}" type="sibTrans" cxnId="{691EB616-436D-449B-B3E2-AC3F4E3568E5}">
      <dgm:prSet/>
      <dgm:spPr/>
      <dgm:t>
        <a:bodyPr/>
        <a:lstStyle/>
        <a:p>
          <a:endParaRPr lang="en-US"/>
        </a:p>
      </dgm:t>
    </dgm:pt>
    <dgm:pt modelId="{A19E32D4-EA16-45EE-B5FD-F54F4DE0CC87}">
      <dgm:prSet/>
      <dgm:spPr/>
      <dgm:t>
        <a:bodyPr/>
        <a:lstStyle/>
        <a:p>
          <a:r>
            <a:rPr lang="en-US"/>
            <a:t>Give Proper Recommendations to the end-users who will be using the application.</a:t>
          </a:r>
        </a:p>
      </dgm:t>
    </dgm:pt>
    <dgm:pt modelId="{1766F16A-B09A-4114-A7F2-D1370A4FCFF2}" type="parTrans" cxnId="{307D43A1-C58B-4FF6-B19A-F71112EE2E99}">
      <dgm:prSet/>
      <dgm:spPr/>
      <dgm:t>
        <a:bodyPr/>
        <a:lstStyle/>
        <a:p>
          <a:endParaRPr lang="en-US"/>
        </a:p>
      </dgm:t>
    </dgm:pt>
    <dgm:pt modelId="{3444D9C8-5511-43ED-BA2E-BA3C7B0B070F}" type="sibTrans" cxnId="{307D43A1-C58B-4FF6-B19A-F71112EE2E99}">
      <dgm:prSet/>
      <dgm:spPr/>
      <dgm:t>
        <a:bodyPr/>
        <a:lstStyle/>
        <a:p>
          <a:endParaRPr lang="en-US"/>
        </a:p>
      </dgm:t>
    </dgm:pt>
    <dgm:pt modelId="{E47FEB75-B772-494D-B9EE-5E1A2596E2BB}">
      <dgm:prSet/>
      <dgm:spPr/>
      <dgm:t>
        <a:bodyPr/>
        <a:lstStyle/>
        <a:p>
          <a:r>
            <a:rPr lang="en-US"/>
            <a:t>Define evaluation metrics such as accuracy, precision, recall, F1 score, and loss.</a:t>
          </a:r>
        </a:p>
      </dgm:t>
    </dgm:pt>
    <dgm:pt modelId="{6D341557-0B32-451C-91D3-882E7B1EE55F}" type="parTrans" cxnId="{1801CB19-7270-4547-8B57-6D78AF71FF2B}">
      <dgm:prSet/>
      <dgm:spPr/>
      <dgm:t>
        <a:bodyPr/>
        <a:lstStyle/>
        <a:p>
          <a:endParaRPr lang="en-US"/>
        </a:p>
      </dgm:t>
    </dgm:pt>
    <dgm:pt modelId="{1009D1D7-23BA-48B9-9564-A0BC7B995666}" type="sibTrans" cxnId="{1801CB19-7270-4547-8B57-6D78AF71FF2B}">
      <dgm:prSet/>
      <dgm:spPr/>
      <dgm:t>
        <a:bodyPr/>
        <a:lstStyle/>
        <a:p>
          <a:endParaRPr lang="en-US"/>
        </a:p>
      </dgm:t>
    </dgm:pt>
    <dgm:pt modelId="{485C5328-6019-47FA-82A1-34F580E684C9}">
      <dgm:prSet/>
      <dgm:spPr/>
      <dgm:t>
        <a:bodyPr/>
        <a:lstStyle/>
        <a:p>
          <a:r>
            <a:rPr lang="en-US"/>
            <a:t>Predict the Intrusion attack and the class of attack.</a:t>
          </a:r>
        </a:p>
      </dgm:t>
    </dgm:pt>
    <dgm:pt modelId="{FF6E8C8F-C5D3-4C03-A34C-16379AB826B3}" type="parTrans" cxnId="{8BF40480-87AF-484E-B5E3-4EF66D1A4F48}">
      <dgm:prSet/>
      <dgm:spPr/>
      <dgm:t>
        <a:bodyPr/>
        <a:lstStyle/>
        <a:p>
          <a:endParaRPr lang="en-US"/>
        </a:p>
      </dgm:t>
    </dgm:pt>
    <dgm:pt modelId="{7E691556-D04E-4897-AFEC-8EE57C11015C}" type="sibTrans" cxnId="{8BF40480-87AF-484E-B5E3-4EF66D1A4F48}">
      <dgm:prSet/>
      <dgm:spPr/>
      <dgm:t>
        <a:bodyPr/>
        <a:lstStyle/>
        <a:p>
          <a:endParaRPr lang="en-US"/>
        </a:p>
      </dgm:t>
    </dgm:pt>
    <dgm:pt modelId="{A36E023D-D65E-4A58-8E51-EC84E3D5DA6C}" type="pres">
      <dgm:prSet presAssocID="{E47ABBD2-985E-4788-B72C-A00F0BE62910}" presName="root" presStyleCnt="0">
        <dgm:presLayoutVars>
          <dgm:dir/>
          <dgm:resizeHandles val="exact"/>
        </dgm:presLayoutVars>
      </dgm:prSet>
      <dgm:spPr/>
    </dgm:pt>
    <dgm:pt modelId="{9074ED9E-D694-4443-828F-7A6E346A010F}" type="pres">
      <dgm:prSet presAssocID="{2076096E-30F4-4B4D-94AE-5789284B0CD2}" presName="compNode" presStyleCnt="0"/>
      <dgm:spPr/>
    </dgm:pt>
    <dgm:pt modelId="{68FCE41A-7881-4978-89E3-567DF0085D94}" type="pres">
      <dgm:prSet presAssocID="{2076096E-30F4-4B4D-94AE-5789284B0CD2}" presName="bgRect" presStyleLbl="bgShp" presStyleIdx="0" presStyleCnt="4"/>
      <dgm:spPr/>
    </dgm:pt>
    <dgm:pt modelId="{67430269-7C6B-453A-B39E-05A134F403C7}" type="pres">
      <dgm:prSet presAssocID="{2076096E-30F4-4B4D-94AE-5789284B0CD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E6AB368-28F2-48A2-BEB8-C03F13BF7EB8}" type="pres">
      <dgm:prSet presAssocID="{2076096E-30F4-4B4D-94AE-5789284B0CD2}" presName="spaceRect" presStyleCnt="0"/>
      <dgm:spPr/>
    </dgm:pt>
    <dgm:pt modelId="{32F6AAF2-5429-420F-B709-4B40B955CD72}" type="pres">
      <dgm:prSet presAssocID="{2076096E-30F4-4B4D-94AE-5789284B0CD2}" presName="parTx" presStyleLbl="revTx" presStyleIdx="0" presStyleCnt="4">
        <dgm:presLayoutVars>
          <dgm:chMax val="0"/>
          <dgm:chPref val="0"/>
        </dgm:presLayoutVars>
      </dgm:prSet>
      <dgm:spPr/>
    </dgm:pt>
    <dgm:pt modelId="{9A4D233A-CF37-455E-BEF5-9605893898A9}" type="pres">
      <dgm:prSet presAssocID="{E9DBBEF6-A605-4323-8D8D-5E7B821CC2D6}" presName="sibTrans" presStyleCnt="0"/>
      <dgm:spPr/>
    </dgm:pt>
    <dgm:pt modelId="{A4879083-BEAB-494C-ABD5-9BE47064C9FE}" type="pres">
      <dgm:prSet presAssocID="{A19E32D4-EA16-45EE-B5FD-F54F4DE0CC87}" presName="compNode" presStyleCnt="0"/>
      <dgm:spPr/>
    </dgm:pt>
    <dgm:pt modelId="{382B63F7-9B37-4CD7-9963-DEC2DFD49130}" type="pres">
      <dgm:prSet presAssocID="{A19E32D4-EA16-45EE-B5FD-F54F4DE0CC87}" presName="bgRect" presStyleLbl="bgShp" presStyleIdx="1" presStyleCnt="4"/>
      <dgm:spPr/>
    </dgm:pt>
    <dgm:pt modelId="{37868EC8-DAB6-411F-AE0F-13D5A57EE811}" type="pres">
      <dgm:prSet presAssocID="{A19E32D4-EA16-45EE-B5FD-F54F4DE0CC8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D31BABCD-CDC3-4344-AECF-940F212234E8}" type="pres">
      <dgm:prSet presAssocID="{A19E32D4-EA16-45EE-B5FD-F54F4DE0CC87}" presName="spaceRect" presStyleCnt="0"/>
      <dgm:spPr/>
    </dgm:pt>
    <dgm:pt modelId="{0AA0B231-C247-4CC8-9A7A-9501DA578726}" type="pres">
      <dgm:prSet presAssocID="{A19E32D4-EA16-45EE-B5FD-F54F4DE0CC87}" presName="parTx" presStyleLbl="revTx" presStyleIdx="1" presStyleCnt="4">
        <dgm:presLayoutVars>
          <dgm:chMax val="0"/>
          <dgm:chPref val="0"/>
        </dgm:presLayoutVars>
      </dgm:prSet>
      <dgm:spPr/>
    </dgm:pt>
    <dgm:pt modelId="{2950E6E1-0A3B-4760-AF8B-39DF2EF55474}" type="pres">
      <dgm:prSet presAssocID="{3444D9C8-5511-43ED-BA2E-BA3C7B0B070F}" presName="sibTrans" presStyleCnt="0"/>
      <dgm:spPr/>
    </dgm:pt>
    <dgm:pt modelId="{AD95AE0C-67F1-4617-8BFE-395EB3EF2346}" type="pres">
      <dgm:prSet presAssocID="{E47FEB75-B772-494D-B9EE-5E1A2596E2BB}" presName="compNode" presStyleCnt="0"/>
      <dgm:spPr/>
    </dgm:pt>
    <dgm:pt modelId="{FD18F350-5D67-4A0D-A6BF-2E5053BB6852}" type="pres">
      <dgm:prSet presAssocID="{E47FEB75-B772-494D-B9EE-5E1A2596E2BB}" presName="bgRect" presStyleLbl="bgShp" presStyleIdx="2" presStyleCnt="4"/>
      <dgm:spPr/>
    </dgm:pt>
    <dgm:pt modelId="{4E4B44A4-133A-45D6-9B23-353702F0AE10}" type="pres">
      <dgm:prSet presAssocID="{E47FEB75-B772-494D-B9EE-5E1A2596E2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11519B71-81FE-4969-A54B-ED6D6C87D4D0}" type="pres">
      <dgm:prSet presAssocID="{E47FEB75-B772-494D-B9EE-5E1A2596E2BB}" presName="spaceRect" presStyleCnt="0"/>
      <dgm:spPr/>
    </dgm:pt>
    <dgm:pt modelId="{923B7364-BE13-4183-99D9-2EA9A53B145C}" type="pres">
      <dgm:prSet presAssocID="{E47FEB75-B772-494D-B9EE-5E1A2596E2BB}" presName="parTx" presStyleLbl="revTx" presStyleIdx="2" presStyleCnt="4">
        <dgm:presLayoutVars>
          <dgm:chMax val="0"/>
          <dgm:chPref val="0"/>
        </dgm:presLayoutVars>
      </dgm:prSet>
      <dgm:spPr/>
    </dgm:pt>
    <dgm:pt modelId="{59F17FB5-A174-4D85-8121-241B57677F30}" type="pres">
      <dgm:prSet presAssocID="{1009D1D7-23BA-48B9-9564-A0BC7B995666}" presName="sibTrans" presStyleCnt="0"/>
      <dgm:spPr/>
    </dgm:pt>
    <dgm:pt modelId="{9A8A3520-F58C-4459-AFC4-1F7C014B5E75}" type="pres">
      <dgm:prSet presAssocID="{485C5328-6019-47FA-82A1-34F580E684C9}" presName="compNode" presStyleCnt="0"/>
      <dgm:spPr/>
    </dgm:pt>
    <dgm:pt modelId="{D3EFE4C0-6676-489E-A65A-2CDFF87E4167}" type="pres">
      <dgm:prSet presAssocID="{485C5328-6019-47FA-82A1-34F580E684C9}" presName="bgRect" presStyleLbl="bgShp" presStyleIdx="3" presStyleCnt="4"/>
      <dgm:spPr/>
    </dgm:pt>
    <dgm:pt modelId="{5121A48C-70C8-4499-96E9-D96318585599}" type="pres">
      <dgm:prSet presAssocID="{485C5328-6019-47FA-82A1-34F580E684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5C6506CE-DEFB-48EE-9872-EAB1C96B3687}" type="pres">
      <dgm:prSet presAssocID="{485C5328-6019-47FA-82A1-34F580E684C9}" presName="spaceRect" presStyleCnt="0"/>
      <dgm:spPr/>
    </dgm:pt>
    <dgm:pt modelId="{E60664F3-C5F5-4828-8370-2DA769EC2507}" type="pres">
      <dgm:prSet presAssocID="{485C5328-6019-47FA-82A1-34F580E684C9}" presName="parTx" presStyleLbl="revTx" presStyleIdx="3" presStyleCnt="4">
        <dgm:presLayoutVars>
          <dgm:chMax val="0"/>
          <dgm:chPref val="0"/>
        </dgm:presLayoutVars>
      </dgm:prSet>
      <dgm:spPr/>
    </dgm:pt>
  </dgm:ptLst>
  <dgm:cxnLst>
    <dgm:cxn modelId="{7AAABD0E-40C1-452F-A510-5A74606F43DC}" type="presOf" srcId="{E47FEB75-B772-494D-B9EE-5E1A2596E2BB}" destId="{923B7364-BE13-4183-99D9-2EA9A53B145C}" srcOrd="0" destOrd="0" presId="urn:microsoft.com/office/officeart/2018/2/layout/IconVerticalSolidList"/>
    <dgm:cxn modelId="{1CA5B414-9C88-444C-92C8-8459B957573A}" type="presOf" srcId="{2076096E-30F4-4B4D-94AE-5789284B0CD2}" destId="{32F6AAF2-5429-420F-B709-4B40B955CD72}" srcOrd="0" destOrd="0" presId="urn:microsoft.com/office/officeart/2018/2/layout/IconVerticalSolidList"/>
    <dgm:cxn modelId="{691EB616-436D-449B-B3E2-AC3F4E3568E5}" srcId="{E47ABBD2-985E-4788-B72C-A00F0BE62910}" destId="{2076096E-30F4-4B4D-94AE-5789284B0CD2}" srcOrd="0" destOrd="0" parTransId="{F1DE1FEF-DD00-435C-9C70-B4DD3AA1FA4C}" sibTransId="{E9DBBEF6-A605-4323-8D8D-5E7B821CC2D6}"/>
    <dgm:cxn modelId="{1801CB19-7270-4547-8B57-6D78AF71FF2B}" srcId="{E47ABBD2-985E-4788-B72C-A00F0BE62910}" destId="{E47FEB75-B772-494D-B9EE-5E1A2596E2BB}" srcOrd="2" destOrd="0" parTransId="{6D341557-0B32-451C-91D3-882E7B1EE55F}" sibTransId="{1009D1D7-23BA-48B9-9564-A0BC7B995666}"/>
    <dgm:cxn modelId="{38EBAF67-085C-42CB-B56B-967D6ACFD245}" type="presOf" srcId="{A19E32D4-EA16-45EE-B5FD-F54F4DE0CC87}" destId="{0AA0B231-C247-4CC8-9A7A-9501DA578726}" srcOrd="0" destOrd="0" presId="urn:microsoft.com/office/officeart/2018/2/layout/IconVerticalSolidList"/>
    <dgm:cxn modelId="{2401D370-A7A8-43A0-9C3F-0CE8A4998182}" type="presOf" srcId="{E47ABBD2-985E-4788-B72C-A00F0BE62910}" destId="{A36E023D-D65E-4A58-8E51-EC84E3D5DA6C}" srcOrd="0" destOrd="0" presId="urn:microsoft.com/office/officeart/2018/2/layout/IconVerticalSolidList"/>
    <dgm:cxn modelId="{8BF40480-87AF-484E-B5E3-4EF66D1A4F48}" srcId="{E47ABBD2-985E-4788-B72C-A00F0BE62910}" destId="{485C5328-6019-47FA-82A1-34F580E684C9}" srcOrd="3" destOrd="0" parTransId="{FF6E8C8F-C5D3-4C03-A34C-16379AB826B3}" sibTransId="{7E691556-D04E-4897-AFEC-8EE57C11015C}"/>
    <dgm:cxn modelId="{307D43A1-C58B-4FF6-B19A-F71112EE2E99}" srcId="{E47ABBD2-985E-4788-B72C-A00F0BE62910}" destId="{A19E32D4-EA16-45EE-B5FD-F54F4DE0CC87}" srcOrd="1" destOrd="0" parTransId="{1766F16A-B09A-4114-A7F2-D1370A4FCFF2}" sibTransId="{3444D9C8-5511-43ED-BA2E-BA3C7B0B070F}"/>
    <dgm:cxn modelId="{AA02FCA1-1F5B-4AEE-B0D6-B3599075C48D}" type="presOf" srcId="{485C5328-6019-47FA-82A1-34F580E684C9}" destId="{E60664F3-C5F5-4828-8370-2DA769EC2507}" srcOrd="0" destOrd="0" presId="urn:microsoft.com/office/officeart/2018/2/layout/IconVerticalSolidList"/>
    <dgm:cxn modelId="{15E318A5-C224-44C1-BDDD-444D940ADA75}" type="presParOf" srcId="{A36E023D-D65E-4A58-8E51-EC84E3D5DA6C}" destId="{9074ED9E-D694-4443-828F-7A6E346A010F}" srcOrd="0" destOrd="0" presId="urn:microsoft.com/office/officeart/2018/2/layout/IconVerticalSolidList"/>
    <dgm:cxn modelId="{9DD01867-0229-4C07-9280-4450647CC57C}" type="presParOf" srcId="{9074ED9E-D694-4443-828F-7A6E346A010F}" destId="{68FCE41A-7881-4978-89E3-567DF0085D94}" srcOrd="0" destOrd="0" presId="urn:microsoft.com/office/officeart/2018/2/layout/IconVerticalSolidList"/>
    <dgm:cxn modelId="{A44E37C1-B43C-42BB-A1FC-C079358386B2}" type="presParOf" srcId="{9074ED9E-D694-4443-828F-7A6E346A010F}" destId="{67430269-7C6B-453A-B39E-05A134F403C7}" srcOrd="1" destOrd="0" presId="urn:microsoft.com/office/officeart/2018/2/layout/IconVerticalSolidList"/>
    <dgm:cxn modelId="{0E5FE318-2568-44A5-B4E8-6301F7330058}" type="presParOf" srcId="{9074ED9E-D694-4443-828F-7A6E346A010F}" destId="{2E6AB368-28F2-48A2-BEB8-C03F13BF7EB8}" srcOrd="2" destOrd="0" presId="urn:microsoft.com/office/officeart/2018/2/layout/IconVerticalSolidList"/>
    <dgm:cxn modelId="{F54FB3CC-0F2E-45EF-8000-7045B206F7E8}" type="presParOf" srcId="{9074ED9E-D694-4443-828F-7A6E346A010F}" destId="{32F6AAF2-5429-420F-B709-4B40B955CD72}" srcOrd="3" destOrd="0" presId="urn:microsoft.com/office/officeart/2018/2/layout/IconVerticalSolidList"/>
    <dgm:cxn modelId="{1898B81E-14EF-46A4-A83C-F03314780BBD}" type="presParOf" srcId="{A36E023D-D65E-4A58-8E51-EC84E3D5DA6C}" destId="{9A4D233A-CF37-455E-BEF5-9605893898A9}" srcOrd="1" destOrd="0" presId="urn:microsoft.com/office/officeart/2018/2/layout/IconVerticalSolidList"/>
    <dgm:cxn modelId="{3C06DB01-8BE2-4B9C-8299-46ECDFF10D0C}" type="presParOf" srcId="{A36E023D-D65E-4A58-8E51-EC84E3D5DA6C}" destId="{A4879083-BEAB-494C-ABD5-9BE47064C9FE}" srcOrd="2" destOrd="0" presId="urn:microsoft.com/office/officeart/2018/2/layout/IconVerticalSolidList"/>
    <dgm:cxn modelId="{F3AA46CB-EDDF-4E7B-8C8F-5F07AD83AD5A}" type="presParOf" srcId="{A4879083-BEAB-494C-ABD5-9BE47064C9FE}" destId="{382B63F7-9B37-4CD7-9963-DEC2DFD49130}" srcOrd="0" destOrd="0" presId="urn:microsoft.com/office/officeart/2018/2/layout/IconVerticalSolidList"/>
    <dgm:cxn modelId="{6EDA90DC-1007-4438-B49B-7F4DD9F672E8}" type="presParOf" srcId="{A4879083-BEAB-494C-ABD5-9BE47064C9FE}" destId="{37868EC8-DAB6-411F-AE0F-13D5A57EE811}" srcOrd="1" destOrd="0" presId="urn:microsoft.com/office/officeart/2018/2/layout/IconVerticalSolidList"/>
    <dgm:cxn modelId="{3630EBA3-3DD1-46F6-AEB6-65F143962726}" type="presParOf" srcId="{A4879083-BEAB-494C-ABD5-9BE47064C9FE}" destId="{D31BABCD-CDC3-4344-AECF-940F212234E8}" srcOrd="2" destOrd="0" presId="urn:microsoft.com/office/officeart/2018/2/layout/IconVerticalSolidList"/>
    <dgm:cxn modelId="{608284A5-D799-4CFB-AC37-B1387C7B7819}" type="presParOf" srcId="{A4879083-BEAB-494C-ABD5-9BE47064C9FE}" destId="{0AA0B231-C247-4CC8-9A7A-9501DA578726}" srcOrd="3" destOrd="0" presId="urn:microsoft.com/office/officeart/2018/2/layout/IconVerticalSolidList"/>
    <dgm:cxn modelId="{F865C610-1B15-40E5-AA78-AB1CC7565F7A}" type="presParOf" srcId="{A36E023D-D65E-4A58-8E51-EC84E3D5DA6C}" destId="{2950E6E1-0A3B-4760-AF8B-39DF2EF55474}" srcOrd="3" destOrd="0" presId="urn:microsoft.com/office/officeart/2018/2/layout/IconVerticalSolidList"/>
    <dgm:cxn modelId="{CC619914-C981-4577-8B71-D333695B100A}" type="presParOf" srcId="{A36E023D-D65E-4A58-8E51-EC84E3D5DA6C}" destId="{AD95AE0C-67F1-4617-8BFE-395EB3EF2346}" srcOrd="4" destOrd="0" presId="urn:microsoft.com/office/officeart/2018/2/layout/IconVerticalSolidList"/>
    <dgm:cxn modelId="{67B2572E-A08C-4771-A644-0A8577DE9DAC}" type="presParOf" srcId="{AD95AE0C-67F1-4617-8BFE-395EB3EF2346}" destId="{FD18F350-5D67-4A0D-A6BF-2E5053BB6852}" srcOrd="0" destOrd="0" presId="urn:microsoft.com/office/officeart/2018/2/layout/IconVerticalSolidList"/>
    <dgm:cxn modelId="{1BDA377C-8D7E-404B-AF78-4152514C84CD}" type="presParOf" srcId="{AD95AE0C-67F1-4617-8BFE-395EB3EF2346}" destId="{4E4B44A4-133A-45D6-9B23-353702F0AE10}" srcOrd="1" destOrd="0" presId="urn:microsoft.com/office/officeart/2018/2/layout/IconVerticalSolidList"/>
    <dgm:cxn modelId="{A4FFB37B-E8A4-499A-BB56-8A67891C887F}" type="presParOf" srcId="{AD95AE0C-67F1-4617-8BFE-395EB3EF2346}" destId="{11519B71-81FE-4969-A54B-ED6D6C87D4D0}" srcOrd="2" destOrd="0" presId="urn:microsoft.com/office/officeart/2018/2/layout/IconVerticalSolidList"/>
    <dgm:cxn modelId="{DC3D35D4-8913-4776-9782-9B11B515FF42}" type="presParOf" srcId="{AD95AE0C-67F1-4617-8BFE-395EB3EF2346}" destId="{923B7364-BE13-4183-99D9-2EA9A53B145C}" srcOrd="3" destOrd="0" presId="urn:microsoft.com/office/officeart/2018/2/layout/IconVerticalSolidList"/>
    <dgm:cxn modelId="{68D979BC-7828-40FA-AA59-D855A0EA7624}" type="presParOf" srcId="{A36E023D-D65E-4A58-8E51-EC84E3D5DA6C}" destId="{59F17FB5-A174-4D85-8121-241B57677F30}" srcOrd="5" destOrd="0" presId="urn:microsoft.com/office/officeart/2018/2/layout/IconVerticalSolidList"/>
    <dgm:cxn modelId="{5C335141-1A07-449A-A121-358056CEBC36}" type="presParOf" srcId="{A36E023D-D65E-4A58-8E51-EC84E3D5DA6C}" destId="{9A8A3520-F58C-4459-AFC4-1F7C014B5E75}" srcOrd="6" destOrd="0" presId="urn:microsoft.com/office/officeart/2018/2/layout/IconVerticalSolidList"/>
    <dgm:cxn modelId="{58AFA409-64F0-4E5C-A1FC-BF691D1C2EEC}" type="presParOf" srcId="{9A8A3520-F58C-4459-AFC4-1F7C014B5E75}" destId="{D3EFE4C0-6676-489E-A65A-2CDFF87E4167}" srcOrd="0" destOrd="0" presId="urn:microsoft.com/office/officeart/2018/2/layout/IconVerticalSolidList"/>
    <dgm:cxn modelId="{D02AC754-17D7-4E49-BA20-4D3BCC6D9CCD}" type="presParOf" srcId="{9A8A3520-F58C-4459-AFC4-1F7C014B5E75}" destId="{5121A48C-70C8-4499-96E9-D96318585599}" srcOrd="1" destOrd="0" presId="urn:microsoft.com/office/officeart/2018/2/layout/IconVerticalSolidList"/>
    <dgm:cxn modelId="{325C6744-3515-406D-8180-8A9CE25626D1}" type="presParOf" srcId="{9A8A3520-F58C-4459-AFC4-1F7C014B5E75}" destId="{5C6506CE-DEFB-48EE-9872-EAB1C96B3687}" srcOrd="2" destOrd="0" presId="urn:microsoft.com/office/officeart/2018/2/layout/IconVerticalSolidList"/>
    <dgm:cxn modelId="{9BA25F51-21C2-41A2-A6E1-B136D01D6120}" type="presParOf" srcId="{9A8A3520-F58C-4459-AFC4-1F7C014B5E75}" destId="{E60664F3-C5F5-4828-8370-2DA769EC25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3AB6C5-658F-4A71-A99F-A454035ED19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C9E24A6-C64D-47FA-BE44-61423AEEEF07}">
      <dgm:prSet/>
      <dgm:spPr/>
      <dgm:t>
        <a:bodyPr/>
        <a:lstStyle/>
        <a:p>
          <a:r>
            <a:rPr lang="en-US"/>
            <a:t>After detail research we have Modified the dataset By Adding 2 extra Columns in the Dataset. </a:t>
          </a:r>
        </a:p>
      </dgm:t>
    </dgm:pt>
    <dgm:pt modelId="{C8745F52-74B3-4FAA-A462-3E43B15576C9}" type="parTrans" cxnId="{3469999E-3304-42EB-91A9-5D9D4E6770F5}">
      <dgm:prSet/>
      <dgm:spPr/>
      <dgm:t>
        <a:bodyPr/>
        <a:lstStyle/>
        <a:p>
          <a:endParaRPr lang="en-US"/>
        </a:p>
      </dgm:t>
    </dgm:pt>
    <dgm:pt modelId="{60BB041B-2E4D-4C1B-96AC-5E5D9195D229}" type="sibTrans" cxnId="{3469999E-3304-42EB-91A9-5D9D4E6770F5}">
      <dgm:prSet/>
      <dgm:spPr/>
      <dgm:t>
        <a:bodyPr/>
        <a:lstStyle/>
        <a:p>
          <a:endParaRPr lang="en-US"/>
        </a:p>
      </dgm:t>
    </dgm:pt>
    <dgm:pt modelId="{7FE938DD-4D52-4E69-A80F-744B33CC85D2}">
      <dgm:prSet/>
      <dgm:spPr/>
      <dgm:t>
        <a:bodyPr/>
        <a:lstStyle/>
        <a:p>
          <a:r>
            <a:rPr lang="en-US"/>
            <a:t>PHASE -1:Collecting sample of KDDCUP 99 Dataset, Pre-processing the data. </a:t>
          </a:r>
        </a:p>
      </dgm:t>
    </dgm:pt>
    <dgm:pt modelId="{0F773EDC-3E13-43F7-AD98-3A468496905A}" type="parTrans" cxnId="{12F4D961-5C3F-475D-9153-75529142F1CD}">
      <dgm:prSet/>
      <dgm:spPr/>
      <dgm:t>
        <a:bodyPr/>
        <a:lstStyle/>
        <a:p>
          <a:endParaRPr lang="en-US"/>
        </a:p>
      </dgm:t>
    </dgm:pt>
    <dgm:pt modelId="{01CABA42-377A-45FA-A05B-8211FD6CDBD6}" type="sibTrans" cxnId="{12F4D961-5C3F-475D-9153-75529142F1CD}">
      <dgm:prSet/>
      <dgm:spPr/>
      <dgm:t>
        <a:bodyPr/>
        <a:lstStyle/>
        <a:p>
          <a:endParaRPr lang="en-US"/>
        </a:p>
      </dgm:t>
    </dgm:pt>
    <dgm:pt modelId="{183ED59C-8F5E-43EF-9D77-8769A00D051A}">
      <dgm:prSet/>
      <dgm:spPr/>
      <dgm:t>
        <a:bodyPr/>
        <a:lstStyle/>
        <a:p>
          <a:r>
            <a:rPr lang="en-US"/>
            <a:t>PHASE -2:Including the 2 columns in the KDDCUP Dataset, Splitting the Dataset for training and testing. </a:t>
          </a:r>
        </a:p>
      </dgm:t>
    </dgm:pt>
    <dgm:pt modelId="{9C3C6468-AFC7-4E1C-B297-74BCD7FB091D}" type="parTrans" cxnId="{7A787B7A-F518-480F-82A0-78128FDB7EF8}">
      <dgm:prSet/>
      <dgm:spPr/>
      <dgm:t>
        <a:bodyPr/>
        <a:lstStyle/>
        <a:p>
          <a:endParaRPr lang="en-US"/>
        </a:p>
      </dgm:t>
    </dgm:pt>
    <dgm:pt modelId="{B1834947-D791-413A-A6EB-DF62743767F1}" type="sibTrans" cxnId="{7A787B7A-F518-480F-82A0-78128FDB7EF8}">
      <dgm:prSet/>
      <dgm:spPr/>
      <dgm:t>
        <a:bodyPr/>
        <a:lstStyle/>
        <a:p>
          <a:endParaRPr lang="en-US"/>
        </a:p>
      </dgm:t>
    </dgm:pt>
    <dgm:pt modelId="{44525007-2039-4FD5-AFCE-D3D31E548AE1}">
      <dgm:prSet/>
      <dgm:spPr/>
      <dgm:t>
        <a:bodyPr/>
        <a:lstStyle/>
        <a:p>
          <a:r>
            <a:rPr lang="en-US" dirty="0"/>
            <a:t>PHASE -3:Implementing the intrusion attack prediction model, Displaying the Appropriate results and recommendations based on corresponding Inputs.  </a:t>
          </a:r>
          <a:r>
            <a:rPr lang="en-US" dirty="0" err="1"/>
            <a:t>SOTA,Django</a:t>
          </a:r>
          <a:r>
            <a:rPr lang="en-US" dirty="0"/>
            <a:t>.</a:t>
          </a:r>
        </a:p>
      </dgm:t>
    </dgm:pt>
    <dgm:pt modelId="{F5ACA7F5-7881-437B-8093-830A89F7D93F}" type="parTrans" cxnId="{10E80791-6B53-489D-BE71-4BBED84568A8}">
      <dgm:prSet/>
      <dgm:spPr/>
      <dgm:t>
        <a:bodyPr/>
        <a:lstStyle/>
        <a:p>
          <a:endParaRPr lang="en-US"/>
        </a:p>
      </dgm:t>
    </dgm:pt>
    <dgm:pt modelId="{27D82D28-DF93-4D4B-B52C-C6E8C8B73BD7}" type="sibTrans" cxnId="{10E80791-6B53-489D-BE71-4BBED84568A8}">
      <dgm:prSet/>
      <dgm:spPr/>
      <dgm:t>
        <a:bodyPr/>
        <a:lstStyle/>
        <a:p>
          <a:endParaRPr lang="en-US"/>
        </a:p>
      </dgm:t>
    </dgm:pt>
    <dgm:pt modelId="{C40683E0-C5E9-4762-8C3E-10D4B900D586}" type="pres">
      <dgm:prSet presAssocID="{4B3AB6C5-658F-4A71-A99F-A454035ED199}" presName="root" presStyleCnt="0">
        <dgm:presLayoutVars>
          <dgm:dir/>
          <dgm:resizeHandles val="exact"/>
        </dgm:presLayoutVars>
      </dgm:prSet>
      <dgm:spPr/>
    </dgm:pt>
    <dgm:pt modelId="{D7DB82BF-D8E9-45A1-AB2F-B3A155CD06B7}" type="pres">
      <dgm:prSet presAssocID="{CC9E24A6-C64D-47FA-BE44-61423AEEEF07}" presName="compNode" presStyleCnt="0"/>
      <dgm:spPr/>
    </dgm:pt>
    <dgm:pt modelId="{D1D363BA-14F4-4D80-A956-644655CB1A88}" type="pres">
      <dgm:prSet presAssocID="{CC9E24A6-C64D-47FA-BE44-61423AEEEF07}" presName="bgRect" presStyleLbl="bgShp" presStyleIdx="0" presStyleCnt="4"/>
      <dgm:spPr/>
    </dgm:pt>
    <dgm:pt modelId="{2A5FEDC3-AA23-443E-9DAC-BFD84FE774E0}" type="pres">
      <dgm:prSet presAssocID="{CC9E24A6-C64D-47FA-BE44-61423AEEEF0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073FC6E2-DB1C-47B3-8724-7685BCED2E26}" type="pres">
      <dgm:prSet presAssocID="{CC9E24A6-C64D-47FA-BE44-61423AEEEF07}" presName="spaceRect" presStyleCnt="0"/>
      <dgm:spPr/>
    </dgm:pt>
    <dgm:pt modelId="{92ADE36D-2D5D-4E4E-80DC-32A4DA20231C}" type="pres">
      <dgm:prSet presAssocID="{CC9E24A6-C64D-47FA-BE44-61423AEEEF07}" presName="parTx" presStyleLbl="revTx" presStyleIdx="0" presStyleCnt="4">
        <dgm:presLayoutVars>
          <dgm:chMax val="0"/>
          <dgm:chPref val="0"/>
        </dgm:presLayoutVars>
      </dgm:prSet>
      <dgm:spPr/>
    </dgm:pt>
    <dgm:pt modelId="{28BAEEAC-A756-4238-9F04-8CEF0997258F}" type="pres">
      <dgm:prSet presAssocID="{60BB041B-2E4D-4C1B-96AC-5E5D9195D229}" presName="sibTrans" presStyleCnt="0"/>
      <dgm:spPr/>
    </dgm:pt>
    <dgm:pt modelId="{8706F725-CF2E-477F-818A-E893D8F8D152}" type="pres">
      <dgm:prSet presAssocID="{7FE938DD-4D52-4E69-A80F-744B33CC85D2}" presName="compNode" presStyleCnt="0"/>
      <dgm:spPr/>
    </dgm:pt>
    <dgm:pt modelId="{2B064E2E-EFED-4A6C-873A-9457F6FCE771}" type="pres">
      <dgm:prSet presAssocID="{7FE938DD-4D52-4E69-A80F-744B33CC85D2}" presName="bgRect" presStyleLbl="bgShp" presStyleIdx="1" presStyleCnt="4"/>
      <dgm:spPr/>
    </dgm:pt>
    <dgm:pt modelId="{53594607-B562-4598-9E0E-2D0883B7F8F0}" type="pres">
      <dgm:prSet presAssocID="{7FE938DD-4D52-4E69-A80F-744B33CC85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093044F-090D-47B4-A076-7F57E2FCA28C}" type="pres">
      <dgm:prSet presAssocID="{7FE938DD-4D52-4E69-A80F-744B33CC85D2}" presName="spaceRect" presStyleCnt="0"/>
      <dgm:spPr/>
    </dgm:pt>
    <dgm:pt modelId="{CBE3C2D0-1BC9-4BFC-88DA-B30C482F69A1}" type="pres">
      <dgm:prSet presAssocID="{7FE938DD-4D52-4E69-A80F-744B33CC85D2}" presName="parTx" presStyleLbl="revTx" presStyleIdx="1" presStyleCnt="4">
        <dgm:presLayoutVars>
          <dgm:chMax val="0"/>
          <dgm:chPref val="0"/>
        </dgm:presLayoutVars>
      </dgm:prSet>
      <dgm:spPr/>
    </dgm:pt>
    <dgm:pt modelId="{F7475AB0-5517-4967-BFC0-1BDBC6B49E61}" type="pres">
      <dgm:prSet presAssocID="{01CABA42-377A-45FA-A05B-8211FD6CDBD6}" presName="sibTrans" presStyleCnt="0"/>
      <dgm:spPr/>
    </dgm:pt>
    <dgm:pt modelId="{5588D038-E3FB-47DC-AE73-F7B42B299F33}" type="pres">
      <dgm:prSet presAssocID="{183ED59C-8F5E-43EF-9D77-8769A00D051A}" presName="compNode" presStyleCnt="0"/>
      <dgm:spPr/>
    </dgm:pt>
    <dgm:pt modelId="{A8009F93-8C44-46C9-8668-2D144702DC88}" type="pres">
      <dgm:prSet presAssocID="{183ED59C-8F5E-43EF-9D77-8769A00D051A}" presName="bgRect" presStyleLbl="bgShp" presStyleIdx="2" presStyleCnt="4"/>
      <dgm:spPr/>
    </dgm:pt>
    <dgm:pt modelId="{CD824306-0F0D-481B-BECB-53CB94909746}" type="pres">
      <dgm:prSet presAssocID="{183ED59C-8F5E-43EF-9D77-8769A00D05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0023A303-FACD-49AB-91C6-F9810C10F0E8}" type="pres">
      <dgm:prSet presAssocID="{183ED59C-8F5E-43EF-9D77-8769A00D051A}" presName="spaceRect" presStyleCnt="0"/>
      <dgm:spPr/>
    </dgm:pt>
    <dgm:pt modelId="{0D0FA36F-12F9-4DD3-9315-03C906F2A7CA}" type="pres">
      <dgm:prSet presAssocID="{183ED59C-8F5E-43EF-9D77-8769A00D051A}" presName="parTx" presStyleLbl="revTx" presStyleIdx="2" presStyleCnt="4">
        <dgm:presLayoutVars>
          <dgm:chMax val="0"/>
          <dgm:chPref val="0"/>
        </dgm:presLayoutVars>
      </dgm:prSet>
      <dgm:spPr/>
    </dgm:pt>
    <dgm:pt modelId="{8BC99F14-2CB8-4935-A0BD-A78E483EA572}" type="pres">
      <dgm:prSet presAssocID="{B1834947-D791-413A-A6EB-DF62743767F1}" presName="sibTrans" presStyleCnt="0"/>
      <dgm:spPr/>
    </dgm:pt>
    <dgm:pt modelId="{F43684A1-E094-4E9A-AD87-CD26A94EB37C}" type="pres">
      <dgm:prSet presAssocID="{44525007-2039-4FD5-AFCE-D3D31E548AE1}" presName="compNode" presStyleCnt="0"/>
      <dgm:spPr/>
    </dgm:pt>
    <dgm:pt modelId="{0A1D04BE-5D5B-4AA6-9574-83EE0250C693}" type="pres">
      <dgm:prSet presAssocID="{44525007-2039-4FD5-AFCE-D3D31E548AE1}" presName="bgRect" presStyleLbl="bgShp" presStyleIdx="3" presStyleCnt="4"/>
      <dgm:spPr/>
    </dgm:pt>
    <dgm:pt modelId="{1CC4378A-C03F-4DAA-A9F7-D090C8CD2EF6}" type="pres">
      <dgm:prSet presAssocID="{44525007-2039-4FD5-AFCE-D3D31E548A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mote control"/>
        </a:ext>
      </dgm:extLst>
    </dgm:pt>
    <dgm:pt modelId="{26B574F9-DD74-42A7-BF1D-C793B1E588D0}" type="pres">
      <dgm:prSet presAssocID="{44525007-2039-4FD5-AFCE-D3D31E548AE1}" presName="spaceRect" presStyleCnt="0"/>
      <dgm:spPr/>
    </dgm:pt>
    <dgm:pt modelId="{3278C0C3-5CD8-4E26-8F9A-FBA406FB072F}" type="pres">
      <dgm:prSet presAssocID="{44525007-2039-4FD5-AFCE-D3D31E548AE1}" presName="parTx" presStyleLbl="revTx" presStyleIdx="3" presStyleCnt="4">
        <dgm:presLayoutVars>
          <dgm:chMax val="0"/>
          <dgm:chPref val="0"/>
        </dgm:presLayoutVars>
      </dgm:prSet>
      <dgm:spPr/>
    </dgm:pt>
  </dgm:ptLst>
  <dgm:cxnLst>
    <dgm:cxn modelId="{7DECBB20-37F4-4A77-96F5-4FB53327BE56}" type="presOf" srcId="{CC9E24A6-C64D-47FA-BE44-61423AEEEF07}" destId="{92ADE36D-2D5D-4E4E-80DC-32A4DA20231C}" srcOrd="0" destOrd="0" presId="urn:microsoft.com/office/officeart/2018/2/layout/IconVerticalSolidList"/>
    <dgm:cxn modelId="{77942E3A-450D-43D8-A244-0E5B56F09C0B}" type="presOf" srcId="{7FE938DD-4D52-4E69-A80F-744B33CC85D2}" destId="{CBE3C2D0-1BC9-4BFC-88DA-B30C482F69A1}" srcOrd="0" destOrd="0" presId="urn:microsoft.com/office/officeart/2018/2/layout/IconVerticalSolidList"/>
    <dgm:cxn modelId="{12F4D961-5C3F-475D-9153-75529142F1CD}" srcId="{4B3AB6C5-658F-4A71-A99F-A454035ED199}" destId="{7FE938DD-4D52-4E69-A80F-744B33CC85D2}" srcOrd="1" destOrd="0" parTransId="{0F773EDC-3E13-43F7-AD98-3A468496905A}" sibTransId="{01CABA42-377A-45FA-A05B-8211FD6CDBD6}"/>
    <dgm:cxn modelId="{C4E0A664-F975-4049-B614-A0C3ABB18A6F}" type="presOf" srcId="{44525007-2039-4FD5-AFCE-D3D31E548AE1}" destId="{3278C0C3-5CD8-4E26-8F9A-FBA406FB072F}" srcOrd="0" destOrd="0" presId="urn:microsoft.com/office/officeart/2018/2/layout/IconVerticalSolidList"/>
    <dgm:cxn modelId="{7A787B7A-F518-480F-82A0-78128FDB7EF8}" srcId="{4B3AB6C5-658F-4A71-A99F-A454035ED199}" destId="{183ED59C-8F5E-43EF-9D77-8769A00D051A}" srcOrd="2" destOrd="0" parTransId="{9C3C6468-AFC7-4E1C-B297-74BCD7FB091D}" sibTransId="{B1834947-D791-413A-A6EB-DF62743767F1}"/>
    <dgm:cxn modelId="{10E80791-6B53-489D-BE71-4BBED84568A8}" srcId="{4B3AB6C5-658F-4A71-A99F-A454035ED199}" destId="{44525007-2039-4FD5-AFCE-D3D31E548AE1}" srcOrd="3" destOrd="0" parTransId="{F5ACA7F5-7881-437B-8093-830A89F7D93F}" sibTransId="{27D82D28-DF93-4D4B-B52C-C6E8C8B73BD7}"/>
    <dgm:cxn modelId="{3469999E-3304-42EB-91A9-5D9D4E6770F5}" srcId="{4B3AB6C5-658F-4A71-A99F-A454035ED199}" destId="{CC9E24A6-C64D-47FA-BE44-61423AEEEF07}" srcOrd="0" destOrd="0" parTransId="{C8745F52-74B3-4FAA-A462-3E43B15576C9}" sibTransId="{60BB041B-2E4D-4C1B-96AC-5E5D9195D229}"/>
    <dgm:cxn modelId="{503C5BAE-F470-4587-895B-3BADA325F006}" type="presOf" srcId="{4B3AB6C5-658F-4A71-A99F-A454035ED199}" destId="{C40683E0-C5E9-4762-8C3E-10D4B900D586}" srcOrd="0" destOrd="0" presId="urn:microsoft.com/office/officeart/2018/2/layout/IconVerticalSolidList"/>
    <dgm:cxn modelId="{B1B0B4DD-39A2-4F5F-B403-C48F45E562DC}" type="presOf" srcId="{183ED59C-8F5E-43EF-9D77-8769A00D051A}" destId="{0D0FA36F-12F9-4DD3-9315-03C906F2A7CA}" srcOrd="0" destOrd="0" presId="urn:microsoft.com/office/officeart/2018/2/layout/IconVerticalSolidList"/>
    <dgm:cxn modelId="{5300C2F4-C7B4-4D4E-AD2F-47B222BE1D23}" type="presParOf" srcId="{C40683E0-C5E9-4762-8C3E-10D4B900D586}" destId="{D7DB82BF-D8E9-45A1-AB2F-B3A155CD06B7}" srcOrd="0" destOrd="0" presId="urn:microsoft.com/office/officeart/2018/2/layout/IconVerticalSolidList"/>
    <dgm:cxn modelId="{9A0734BE-4A60-435E-A22B-8A86F528840A}" type="presParOf" srcId="{D7DB82BF-D8E9-45A1-AB2F-B3A155CD06B7}" destId="{D1D363BA-14F4-4D80-A956-644655CB1A88}" srcOrd="0" destOrd="0" presId="urn:microsoft.com/office/officeart/2018/2/layout/IconVerticalSolidList"/>
    <dgm:cxn modelId="{4888D5B2-C4CF-46A3-801A-402E4CED4A39}" type="presParOf" srcId="{D7DB82BF-D8E9-45A1-AB2F-B3A155CD06B7}" destId="{2A5FEDC3-AA23-443E-9DAC-BFD84FE774E0}" srcOrd="1" destOrd="0" presId="urn:microsoft.com/office/officeart/2018/2/layout/IconVerticalSolidList"/>
    <dgm:cxn modelId="{8E64A449-8B48-4CE7-9A31-40765335635F}" type="presParOf" srcId="{D7DB82BF-D8E9-45A1-AB2F-B3A155CD06B7}" destId="{073FC6E2-DB1C-47B3-8724-7685BCED2E26}" srcOrd="2" destOrd="0" presId="urn:microsoft.com/office/officeart/2018/2/layout/IconVerticalSolidList"/>
    <dgm:cxn modelId="{93D3BA87-8B02-4CF0-B5D2-5E47CFE06111}" type="presParOf" srcId="{D7DB82BF-D8E9-45A1-AB2F-B3A155CD06B7}" destId="{92ADE36D-2D5D-4E4E-80DC-32A4DA20231C}" srcOrd="3" destOrd="0" presId="urn:microsoft.com/office/officeart/2018/2/layout/IconVerticalSolidList"/>
    <dgm:cxn modelId="{860B5D1E-C688-4C2C-9776-4FFB44B117B7}" type="presParOf" srcId="{C40683E0-C5E9-4762-8C3E-10D4B900D586}" destId="{28BAEEAC-A756-4238-9F04-8CEF0997258F}" srcOrd="1" destOrd="0" presId="urn:microsoft.com/office/officeart/2018/2/layout/IconVerticalSolidList"/>
    <dgm:cxn modelId="{CC68400A-37A1-4AE0-A608-7222FB66A8BC}" type="presParOf" srcId="{C40683E0-C5E9-4762-8C3E-10D4B900D586}" destId="{8706F725-CF2E-477F-818A-E893D8F8D152}" srcOrd="2" destOrd="0" presId="urn:microsoft.com/office/officeart/2018/2/layout/IconVerticalSolidList"/>
    <dgm:cxn modelId="{EAC9DF29-683E-429D-BA80-48DE05292384}" type="presParOf" srcId="{8706F725-CF2E-477F-818A-E893D8F8D152}" destId="{2B064E2E-EFED-4A6C-873A-9457F6FCE771}" srcOrd="0" destOrd="0" presId="urn:microsoft.com/office/officeart/2018/2/layout/IconVerticalSolidList"/>
    <dgm:cxn modelId="{28D8DB8B-4C4A-4429-90FC-89F254116423}" type="presParOf" srcId="{8706F725-CF2E-477F-818A-E893D8F8D152}" destId="{53594607-B562-4598-9E0E-2D0883B7F8F0}" srcOrd="1" destOrd="0" presId="urn:microsoft.com/office/officeart/2018/2/layout/IconVerticalSolidList"/>
    <dgm:cxn modelId="{783E83F7-4FAA-43C0-9295-36229CFAEA8D}" type="presParOf" srcId="{8706F725-CF2E-477F-818A-E893D8F8D152}" destId="{F093044F-090D-47B4-A076-7F57E2FCA28C}" srcOrd="2" destOrd="0" presId="urn:microsoft.com/office/officeart/2018/2/layout/IconVerticalSolidList"/>
    <dgm:cxn modelId="{0FE6992A-0C70-4722-86E6-27180E61EDCB}" type="presParOf" srcId="{8706F725-CF2E-477F-818A-E893D8F8D152}" destId="{CBE3C2D0-1BC9-4BFC-88DA-B30C482F69A1}" srcOrd="3" destOrd="0" presId="urn:microsoft.com/office/officeart/2018/2/layout/IconVerticalSolidList"/>
    <dgm:cxn modelId="{CEB66AA8-5723-476A-A3DF-E399A7BAA95B}" type="presParOf" srcId="{C40683E0-C5E9-4762-8C3E-10D4B900D586}" destId="{F7475AB0-5517-4967-BFC0-1BDBC6B49E61}" srcOrd="3" destOrd="0" presId="urn:microsoft.com/office/officeart/2018/2/layout/IconVerticalSolidList"/>
    <dgm:cxn modelId="{F3A2B302-1666-4663-AE78-17FB1F6C38F1}" type="presParOf" srcId="{C40683E0-C5E9-4762-8C3E-10D4B900D586}" destId="{5588D038-E3FB-47DC-AE73-F7B42B299F33}" srcOrd="4" destOrd="0" presId="urn:microsoft.com/office/officeart/2018/2/layout/IconVerticalSolidList"/>
    <dgm:cxn modelId="{415F5DC8-9A54-41BD-B9C6-421B4C538F05}" type="presParOf" srcId="{5588D038-E3FB-47DC-AE73-F7B42B299F33}" destId="{A8009F93-8C44-46C9-8668-2D144702DC88}" srcOrd="0" destOrd="0" presId="urn:microsoft.com/office/officeart/2018/2/layout/IconVerticalSolidList"/>
    <dgm:cxn modelId="{948B04B5-1E8A-4F24-85D1-95F38077679B}" type="presParOf" srcId="{5588D038-E3FB-47DC-AE73-F7B42B299F33}" destId="{CD824306-0F0D-481B-BECB-53CB94909746}" srcOrd="1" destOrd="0" presId="urn:microsoft.com/office/officeart/2018/2/layout/IconVerticalSolidList"/>
    <dgm:cxn modelId="{1E74B709-51EA-409D-B2A1-64E31127C2D0}" type="presParOf" srcId="{5588D038-E3FB-47DC-AE73-F7B42B299F33}" destId="{0023A303-FACD-49AB-91C6-F9810C10F0E8}" srcOrd="2" destOrd="0" presId="urn:microsoft.com/office/officeart/2018/2/layout/IconVerticalSolidList"/>
    <dgm:cxn modelId="{F0AA368E-EF24-48C5-89E4-E9A8E3B22A80}" type="presParOf" srcId="{5588D038-E3FB-47DC-AE73-F7B42B299F33}" destId="{0D0FA36F-12F9-4DD3-9315-03C906F2A7CA}" srcOrd="3" destOrd="0" presId="urn:microsoft.com/office/officeart/2018/2/layout/IconVerticalSolidList"/>
    <dgm:cxn modelId="{7852590E-D1FE-4027-9B9E-D6D3CCD3F68B}" type="presParOf" srcId="{C40683E0-C5E9-4762-8C3E-10D4B900D586}" destId="{8BC99F14-2CB8-4935-A0BD-A78E483EA572}" srcOrd="5" destOrd="0" presId="urn:microsoft.com/office/officeart/2018/2/layout/IconVerticalSolidList"/>
    <dgm:cxn modelId="{24F1B553-D02F-481F-966D-A7C80E07E0D5}" type="presParOf" srcId="{C40683E0-C5E9-4762-8C3E-10D4B900D586}" destId="{F43684A1-E094-4E9A-AD87-CD26A94EB37C}" srcOrd="6" destOrd="0" presId="urn:microsoft.com/office/officeart/2018/2/layout/IconVerticalSolidList"/>
    <dgm:cxn modelId="{B359D5EA-B7E8-4333-B3E0-F8E94319F9E9}" type="presParOf" srcId="{F43684A1-E094-4E9A-AD87-CD26A94EB37C}" destId="{0A1D04BE-5D5B-4AA6-9574-83EE0250C693}" srcOrd="0" destOrd="0" presId="urn:microsoft.com/office/officeart/2018/2/layout/IconVerticalSolidList"/>
    <dgm:cxn modelId="{205EA829-5C8C-4374-A1A1-6E4FEB0C2877}" type="presParOf" srcId="{F43684A1-E094-4E9A-AD87-CD26A94EB37C}" destId="{1CC4378A-C03F-4DAA-A9F7-D090C8CD2EF6}" srcOrd="1" destOrd="0" presId="urn:microsoft.com/office/officeart/2018/2/layout/IconVerticalSolidList"/>
    <dgm:cxn modelId="{19CE32AB-89C8-47E6-8C0C-17962D89BE3C}" type="presParOf" srcId="{F43684A1-E094-4E9A-AD87-CD26A94EB37C}" destId="{26B574F9-DD74-42A7-BF1D-C793B1E588D0}" srcOrd="2" destOrd="0" presId="urn:microsoft.com/office/officeart/2018/2/layout/IconVerticalSolidList"/>
    <dgm:cxn modelId="{2910A022-4AD1-44F3-8BB4-DE2F81B6D58F}" type="presParOf" srcId="{F43684A1-E094-4E9A-AD87-CD26A94EB37C}" destId="{3278C0C3-5CD8-4E26-8F9A-FBA406FB07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BAE6B8-14B1-47C0-B6E2-FB0D6FB21CC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1277EC0-52E5-459D-9823-032AAC71578F}">
      <dgm:prSet custT="1"/>
      <dgm:spPr/>
      <dgm:t>
        <a:bodyPr/>
        <a:lstStyle/>
        <a:p>
          <a:r>
            <a:rPr lang="en-US" sz="1200" dirty="0"/>
            <a:t>[1]Jain, J. K., &amp; </a:t>
          </a:r>
          <a:r>
            <a:rPr lang="en-US" sz="1200" dirty="0" err="1"/>
            <a:t>Waoo</a:t>
          </a:r>
          <a:r>
            <a:rPr lang="en-US" sz="1200" dirty="0"/>
            <a:t>, A. A. (2023). An Artificial Neural Network Technique for Prediction of Cyber-Attack using Intrusion Detection System. Journal of Artificial Intelligence, Machine Learning and Neural Network (JAIMLNN) ISSN: 2799-1172, 3(02), 33-42. </a:t>
          </a:r>
        </a:p>
      </dgm:t>
    </dgm:pt>
    <dgm:pt modelId="{9F63D686-DD92-4BA2-9BA0-6AA26879F2E8}" type="parTrans" cxnId="{DF888D02-3E57-43AA-A522-B2FFB1F3A40D}">
      <dgm:prSet/>
      <dgm:spPr/>
      <dgm:t>
        <a:bodyPr/>
        <a:lstStyle/>
        <a:p>
          <a:endParaRPr lang="en-US"/>
        </a:p>
      </dgm:t>
    </dgm:pt>
    <dgm:pt modelId="{CB75CE0D-D8A4-498E-A115-22D1C54DEB9F}" type="sibTrans" cxnId="{DF888D02-3E57-43AA-A522-B2FFB1F3A40D}">
      <dgm:prSet/>
      <dgm:spPr/>
      <dgm:t>
        <a:bodyPr/>
        <a:lstStyle/>
        <a:p>
          <a:endParaRPr lang="en-US"/>
        </a:p>
      </dgm:t>
    </dgm:pt>
    <dgm:pt modelId="{69A9F1D2-FCFE-4C9C-AE64-C790AE9F95E0}">
      <dgm:prSet custT="1"/>
      <dgm:spPr/>
      <dgm:t>
        <a:bodyPr/>
        <a:lstStyle/>
        <a:p>
          <a:r>
            <a:rPr lang="en-US" sz="1200" dirty="0"/>
            <a:t>[3]</a:t>
          </a:r>
          <a:r>
            <a:rPr lang="en-US" sz="1200" dirty="0" err="1"/>
            <a:t>Chaganti</a:t>
          </a:r>
          <a:r>
            <a:rPr lang="en-US" sz="1200" dirty="0"/>
            <a:t>, R., Suliman, W., Ravi, V., &amp; Dua, A. (2023). Deep learning approach for SDN-enabled intrusion detection system in IoT networks. Information, 14(1), 41.</a:t>
          </a:r>
        </a:p>
      </dgm:t>
    </dgm:pt>
    <dgm:pt modelId="{78B22E7E-D523-4673-A208-78AF59F7A5F2}" type="parTrans" cxnId="{21CF896D-6358-4E5C-ADEE-F486345A0E04}">
      <dgm:prSet/>
      <dgm:spPr/>
      <dgm:t>
        <a:bodyPr/>
        <a:lstStyle/>
        <a:p>
          <a:endParaRPr lang="en-US"/>
        </a:p>
      </dgm:t>
    </dgm:pt>
    <dgm:pt modelId="{8D481BBD-BC6C-4A98-B773-992E698AABF9}" type="sibTrans" cxnId="{21CF896D-6358-4E5C-ADEE-F486345A0E04}">
      <dgm:prSet/>
      <dgm:spPr/>
      <dgm:t>
        <a:bodyPr/>
        <a:lstStyle/>
        <a:p>
          <a:endParaRPr lang="en-US"/>
        </a:p>
      </dgm:t>
    </dgm:pt>
    <dgm:pt modelId="{E8432986-523D-4D30-8E5B-9BF21ED53B2A}">
      <dgm:prSet custT="1"/>
      <dgm:spPr/>
      <dgm:t>
        <a:bodyPr/>
        <a:lstStyle/>
        <a:p>
          <a:r>
            <a:rPr lang="en-US" sz="1200" dirty="0"/>
            <a:t>[4]Muneer, S. M., </a:t>
          </a:r>
          <a:r>
            <a:rPr lang="en-US" sz="1200" dirty="0" err="1"/>
            <a:t>Alvi</a:t>
          </a:r>
          <a:r>
            <a:rPr lang="en-US" sz="1200" dirty="0"/>
            <a:t>, M. B., &amp; </a:t>
          </a:r>
          <a:r>
            <a:rPr lang="en-US" sz="1200" dirty="0" err="1"/>
            <a:t>Farrakh</a:t>
          </a:r>
          <a:r>
            <a:rPr lang="en-US" sz="1200" dirty="0"/>
            <a:t>, A. (2023). Cyber Security Event Detection Using Machine Learning Technique. International Journal of Computational and Innovative Sciences, 2(2), 42-46.</a:t>
          </a:r>
        </a:p>
      </dgm:t>
    </dgm:pt>
    <dgm:pt modelId="{5466B8D7-B92F-4EBE-A660-356644727AD4}" type="parTrans" cxnId="{8E2EF173-0445-4749-B579-F3B6DD8FA3E4}">
      <dgm:prSet/>
      <dgm:spPr/>
      <dgm:t>
        <a:bodyPr/>
        <a:lstStyle/>
        <a:p>
          <a:endParaRPr lang="en-US"/>
        </a:p>
      </dgm:t>
    </dgm:pt>
    <dgm:pt modelId="{3221F3C3-2481-48C1-99FB-AD8563099F4E}" type="sibTrans" cxnId="{8E2EF173-0445-4749-B579-F3B6DD8FA3E4}">
      <dgm:prSet/>
      <dgm:spPr/>
      <dgm:t>
        <a:bodyPr/>
        <a:lstStyle/>
        <a:p>
          <a:endParaRPr lang="en-US"/>
        </a:p>
      </dgm:t>
    </dgm:pt>
    <dgm:pt modelId="{FF08BFA7-6773-4458-82B6-64F6E347D7E6}">
      <dgm:prSet custT="1"/>
      <dgm:spPr/>
      <dgm:t>
        <a:bodyPr/>
        <a:lstStyle/>
        <a:p>
          <a:r>
            <a:rPr lang="en-US" sz="1200" dirty="0"/>
            <a:t>[5]</a:t>
          </a:r>
          <a:r>
            <a:rPr lang="en-US" sz="1200" dirty="0" err="1"/>
            <a:t>Sarnovsky</a:t>
          </a:r>
          <a:r>
            <a:rPr lang="en-US" sz="1200" dirty="0"/>
            <a:t>, M., &amp; Paralic, J. (2020). Hierarchical intrusion detection using machine learning and knowledge model. Symmetry, 12(2), 203.</a:t>
          </a:r>
        </a:p>
      </dgm:t>
    </dgm:pt>
    <dgm:pt modelId="{9D5D2EA2-471B-4C71-B738-F2EB596F7FAC}" type="parTrans" cxnId="{21E33135-35E6-4C7B-9F99-0DE283E49DF1}">
      <dgm:prSet/>
      <dgm:spPr/>
      <dgm:t>
        <a:bodyPr/>
        <a:lstStyle/>
        <a:p>
          <a:endParaRPr lang="en-US"/>
        </a:p>
      </dgm:t>
    </dgm:pt>
    <dgm:pt modelId="{6E3818A4-773B-4D77-8E87-C547FDE4FA4E}" type="sibTrans" cxnId="{21E33135-35E6-4C7B-9F99-0DE283E49DF1}">
      <dgm:prSet/>
      <dgm:spPr/>
      <dgm:t>
        <a:bodyPr/>
        <a:lstStyle/>
        <a:p>
          <a:endParaRPr lang="en-US"/>
        </a:p>
      </dgm:t>
    </dgm:pt>
    <dgm:pt modelId="{4E3D5CB4-8AA6-4DCC-899E-B50BBEC5642C}">
      <dgm:prSet custT="1"/>
      <dgm:spPr/>
      <dgm:t>
        <a:bodyPr/>
        <a:lstStyle/>
        <a:p>
          <a:r>
            <a:rPr lang="en-US" sz="1200" dirty="0"/>
            <a:t>[2]Sharma, K. G., &amp; Singh, Y. (2023). Predicting Intrusion in a Network Traffic Using Variance of </a:t>
          </a:r>
          <a:r>
            <a:rPr lang="en-US" sz="1200" dirty="0" err="1"/>
            <a:t>Neighbouring</a:t>
          </a:r>
          <a:r>
            <a:rPr lang="en-US" sz="1200" dirty="0"/>
            <a:t> Object’s Distance. International Journal of Computer Network and Information Security, 13(2), 73.</a:t>
          </a:r>
        </a:p>
      </dgm:t>
    </dgm:pt>
    <dgm:pt modelId="{F9619BAB-E41F-4B10-AF0B-3E11F4D08DEF}" type="sibTrans" cxnId="{0521CDD2-AA0B-4299-8705-CEBB00B84B41}">
      <dgm:prSet/>
      <dgm:spPr/>
      <dgm:t>
        <a:bodyPr/>
        <a:lstStyle/>
        <a:p>
          <a:endParaRPr lang="en-US"/>
        </a:p>
      </dgm:t>
    </dgm:pt>
    <dgm:pt modelId="{6F05AD99-C8B5-4447-B40C-57954A1B6A12}" type="parTrans" cxnId="{0521CDD2-AA0B-4299-8705-CEBB00B84B41}">
      <dgm:prSet/>
      <dgm:spPr/>
      <dgm:t>
        <a:bodyPr/>
        <a:lstStyle/>
        <a:p>
          <a:endParaRPr lang="en-US"/>
        </a:p>
      </dgm:t>
    </dgm:pt>
    <dgm:pt modelId="{39B65E30-8990-4C7E-B8B2-E4D16906FB05}" type="pres">
      <dgm:prSet presAssocID="{8BBAE6B8-14B1-47C0-B6E2-FB0D6FB21CCF}" presName="root" presStyleCnt="0">
        <dgm:presLayoutVars>
          <dgm:dir/>
          <dgm:resizeHandles val="exact"/>
        </dgm:presLayoutVars>
      </dgm:prSet>
      <dgm:spPr/>
    </dgm:pt>
    <dgm:pt modelId="{CDC53E9E-2D70-402A-9764-CEC64C2FDCCD}" type="pres">
      <dgm:prSet presAssocID="{21277EC0-52E5-459D-9823-032AAC71578F}" presName="compNode" presStyleCnt="0"/>
      <dgm:spPr/>
    </dgm:pt>
    <dgm:pt modelId="{FAA87CF1-FAA3-4DB4-953E-C2F16E33BFAC}" type="pres">
      <dgm:prSet presAssocID="{21277EC0-52E5-459D-9823-032AAC71578F}" presName="bgRect" presStyleLbl="bgShp" presStyleIdx="0" presStyleCnt="5"/>
      <dgm:spPr/>
    </dgm:pt>
    <dgm:pt modelId="{AEFAB2F7-89A6-46C3-95AA-83F7295F1ACF}" type="pres">
      <dgm:prSet presAssocID="{21277EC0-52E5-459D-9823-032AAC71578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F2198CCE-4D00-4450-8126-3456A6871394}" type="pres">
      <dgm:prSet presAssocID="{21277EC0-52E5-459D-9823-032AAC71578F}" presName="spaceRect" presStyleCnt="0"/>
      <dgm:spPr/>
    </dgm:pt>
    <dgm:pt modelId="{64A05EFA-3B6D-404D-8261-A7861DFA2F88}" type="pres">
      <dgm:prSet presAssocID="{21277EC0-52E5-459D-9823-032AAC71578F}" presName="parTx" presStyleLbl="revTx" presStyleIdx="0" presStyleCnt="5">
        <dgm:presLayoutVars>
          <dgm:chMax val="0"/>
          <dgm:chPref val="0"/>
        </dgm:presLayoutVars>
      </dgm:prSet>
      <dgm:spPr/>
    </dgm:pt>
    <dgm:pt modelId="{490BED3C-211A-4CF3-BE7D-95263C76F861}" type="pres">
      <dgm:prSet presAssocID="{CB75CE0D-D8A4-498E-A115-22D1C54DEB9F}" presName="sibTrans" presStyleCnt="0"/>
      <dgm:spPr/>
    </dgm:pt>
    <dgm:pt modelId="{9FC5E086-36B6-48EC-BDBF-6CC90E097BE7}" type="pres">
      <dgm:prSet presAssocID="{4E3D5CB4-8AA6-4DCC-899E-B50BBEC5642C}" presName="compNode" presStyleCnt="0"/>
      <dgm:spPr/>
    </dgm:pt>
    <dgm:pt modelId="{5C378F1B-881D-4626-BB76-690034611081}" type="pres">
      <dgm:prSet presAssocID="{4E3D5CB4-8AA6-4DCC-899E-B50BBEC5642C}" presName="bgRect" presStyleLbl="bgShp" presStyleIdx="1" presStyleCnt="5"/>
      <dgm:spPr/>
    </dgm:pt>
    <dgm:pt modelId="{2072DC96-3CAC-4305-819F-4F242EE7BBF2}" type="pres">
      <dgm:prSet presAssocID="{4E3D5CB4-8AA6-4DCC-899E-B50BBEC5642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BC5E83F-D00C-405C-AB3A-063F094412AA}" type="pres">
      <dgm:prSet presAssocID="{4E3D5CB4-8AA6-4DCC-899E-B50BBEC5642C}" presName="spaceRect" presStyleCnt="0"/>
      <dgm:spPr/>
    </dgm:pt>
    <dgm:pt modelId="{7C827E43-D968-475B-9251-A70FAE9123D8}" type="pres">
      <dgm:prSet presAssocID="{4E3D5CB4-8AA6-4DCC-899E-B50BBEC5642C}" presName="parTx" presStyleLbl="revTx" presStyleIdx="1" presStyleCnt="5">
        <dgm:presLayoutVars>
          <dgm:chMax val="0"/>
          <dgm:chPref val="0"/>
        </dgm:presLayoutVars>
      </dgm:prSet>
      <dgm:spPr/>
    </dgm:pt>
    <dgm:pt modelId="{41E75F21-A0BB-476A-82AD-F8BE3BA71F0D}" type="pres">
      <dgm:prSet presAssocID="{F9619BAB-E41F-4B10-AF0B-3E11F4D08DEF}" presName="sibTrans" presStyleCnt="0"/>
      <dgm:spPr/>
    </dgm:pt>
    <dgm:pt modelId="{2B6771A1-8828-4072-9D93-5DA246899846}" type="pres">
      <dgm:prSet presAssocID="{69A9F1D2-FCFE-4C9C-AE64-C790AE9F95E0}" presName="compNode" presStyleCnt="0"/>
      <dgm:spPr/>
    </dgm:pt>
    <dgm:pt modelId="{20F1D717-044E-4ED6-B42C-D9F0A74B8744}" type="pres">
      <dgm:prSet presAssocID="{69A9F1D2-FCFE-4C9C-AE64-C790AE9F95E0}" presName="bgRect" presStyleLbl="bgShp" presStyleIdx="2" presStyleCnt="5"/>
      <dgm:spPr/>
    </dgm:pt>
    <dgm:pt modelId="{6E24F40A-CA96-46B1-B39B-B68D0700CECD}" type="pres">
      <dgm:prSet presAssocID="{69A9F1D2-FCFE-4C9C-AE64-C790AE9F95E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esentation with org chart"/>
        </a:ext>
      </dgm:extLst>
    </dgm:pt>
    <dgm:pt modelId="{6347DA80-DB5C-4A98-88F5-9EB31CC06346}" type="pres">
      <dgm:prSet presAssocID="{69A9F1D2-FCFE-4C9C-AE64-C790AE9F95E0}" presName="spaceRect" presStyleCnt="0"/>
      <dgm:spPr/>
    </dgm:pt>
    <dgm:pt modelId="{54184757-67CC-4924-B716-5F35313005D1}" type="pres">
      <dgm:prSet presAssocID="{69A9F1D2-FCFE-4C9C-AE64-C790AE9F95E0}" presName="parTx" presStyleLbl="revTx" presStyleIdx="2" presStyleCnt="5">
        <dgm:presLayoutVars>
          <dgm:chMax val="0"/>
          <dgm:chPref val="0"/>
        </dgm:presLayoutVars>
      </dgm:prSet>
      <dgm:spPr/>
    </dgm:pt>
    <dgm:pt modelId="{C2EF7E4F-08EC-476A-ABF4-5600716EB568}" type="pres">
      <dgm:prSet presAssocID="{8D481BBD-BC6C-4A98-B773-992E698AABF9}" presName="sibTrans" presStyleCnt="0"/>
      <dgm:spPr/>
    </dgm:pt>
    <dgm:pt modelId="{6C659D7E-9353-48BE-B80E-A5F4995F730E}" type="pres">
      <dgm:prSet presAssocID="{E8432986-523D-4D30-8E5B-9BF21ED53B2A}" presName="compNode" presStyleCnt="0"/>
      <dgm:spPr/>
    </dgm:pt>
    <dgm:pt modelId="{F2E5DBBD-0303-45C7-B5E4-F2DC3A8A92BE}" type="pres">
      <dgm:prSet presAssocID="{E8432986-523D-4D30-8E5B-9BF21ED53B2A}" presName="bgRect" presStyleLbl="bgShp" presStyleIdx="3" presStyleCnt="5"/>
      <dgm:spPr/>
    </dgm:pt>
    <dgm:pt modelId="{54E43A6E-38DF-4112-B594-1F303B855475}" type="pres">
      <dgm:prSet presAssocID="{E8432986-523D-4D30-8E5B-9BF21ED53B2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a:ext>
      </dgm:extLst>
    </dgm:pt>
    <dgm:pt modelId="{F941BAC2-A4F2-4A15-A7A9-8602603C670A}" type="pres">
      <dgm:prSet presAssocID="{E8432986-523D-4D30-8E5B-9BF21ED53B2A}" presName="spaceRect" presStyleCnt="0"/>
      <dgm:spPr/>
    </dgm:pt>
    <dgm:pt modelId="{311337DE-C995-4593-8FDB-E1FE6BA9FF74}" type="pres">
      <dgm:prSet presAssocID="{E8432986-523D-4D30-8E5B-9BF21ED53B2A}" presName="parTx" presStyleLbl="revTx" presStyleIdx="3" presStyleCnt="5">
        <dgm:presLayoutVars>
          <dgm:chMax val="0"/>
          <dgm:chPref val="0"/>
        </dgm:presLayoutVars>
      </dgm:prSet>
      <dgm:spPr/>
    </dgm:pt>
    <dgm:pt modelId="{D8551EA3-CBBB-4D41-8719-8FFD752D17AB}" type="pres">
      <dgm:prSet presAssocID="{3221F3C3-2481-48C1-99FB-AD8563099F4E}" presName="sibTrans" presStyleCnt="0"/>
      <dgm:spPr/>
    </dgm:pt>
    <dgm:pt modelId="{FC58EF7E-E78F-46DD-81BE-90814EB067C2}" type="pres">
      <dgm:prSet presAssocID="{FF08BFA7-6773-4458-82B6-64F6E347D7E6}" presName="compNode" presStyleCnt="0"/>
      <dgm:spPr/>
    </dgm:pt>
    <dgm:pt modelId="{8F086D84-4F6E-443E-ADA3-3CCF7FF320FC}" type="pres">
      <dgm:prSet presAssocID="{FF08BFA7-6773-4458-82B6-64F6E347D7E6}" presName="bgRect" presStyleLbl="bgShp" presStyleIdx="4" presStyleCnt="5"/>
      <dgm:spPr/>
    </dgm:pt>
    <dgm:pt modelId="{03900C9A-843D-41E4-ABD0-DBAF3E4C291E}" type="pres">
      <dgm:prSet presAssocID="{FF08BFA7-6773-4458-82B6-64F6E347D7E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4422ADF-910F-456A-86B1-89CBBC93D652}" type="pres">
      <dgm:prSet presAssocID="{FF08BFA7-6773-4458-82B6-64F6E347D7E6}" presName="spaceRect" presStyleCnt="0"/>
      <dgm:spPr/>
    </dgm:pt>
    <dgm:pt modelId="{A506AEB4-E409-4446-9C01-77F249AE260E}" type="pres">
      <dgm:prSet presAssocID="{FF08BFA7-6773-4458-82B6-64F6E347D7E6}" presName="parTx" presStyleLbl="revTx" presStyleIdx="4" presStyleCnt="5">
        <dgm:presLayoutVars>
          <dgm:chMax val="0"/>
          <dgm:chPref val="0"/>
        </dgm:presLayoutVars>
      </dgm:prSet>
      <dgm:spPr/>
    </dgm:pt>
  </dgm:ptLst>
  <dgm:cxnLst>
    <dgm:cxn modelId="{DF888D02-3E57-43AA-A522-B2FFB1F3A40D}" srcId="{8BBAE6B8-14B1-47C0-B6E2-FB0D6FB21CCF}" destId="{21277EC0-52E5-459D-9823-032AAC71578F}" srcOrd="0" destOrd="0" parTransId="{9F63D686-DD92-4BA2-9BA0-6AA26879F2E8}" sibTransId="{CB75CE0D-D8A4-498E-A115-22D1C54DEB9F}"/>
    <dgm:cxn modelId="{0A79AB18-2149-4BB3-9347-64365C8FF69A}" type="presOf" srcId="{E8432986-523D-4D30-8E5B-9BF21ED53B2A}" destId="{311337DE-C995-4593-8FDB-E1FE6BA9FF74}" srcOrd="0" destOrd="0" presId="urn:microsoft.com/office/officeart/2018/2/layout/IconVerticalSolidList"/>
    <dgm:cxn modelId="{BDA67822-3380-4FAE-92C6-3CAF96BED30A}" type="presOf" srcId="{8BBAE6B8-14B1-47C0-B6E2-FB0D6FB21CCF}" destId="{39B65E30-8990-4C7E-B8B2-E4D16906FB05}" srcOrd="0" destOrd="0" presId="urn:microsoft.com/office/officeart/2018/2/layout/IconVerticalSolidList"/>
    <dgm:cxn modelId="{A3346933-1BC6-4836-B5AA-7AB966133CBA}" type="presOf" srcId="{69A9F1D2-FCFE-4C9C-AE64-C790AE9F95E0}" destId="{54184757-67CC-4924-B716-5F35313005D1}" srcOrd="0" destOrd="0" presId="urn:microsoft.com/office/officeart/2018/2/layout/IconVerticalSolidList"/>
    <dgm:cxn modelId="{21E33135-35E6-4C7B-9F99-0DE283E49DF1}" srcId="{8BBAE6B8-14B1-47C0-B6E2-FB0D6FB21CCF}" destId="{FF08BFA7-6773-4458-82B6-64F6E347D7E6}" srcOrd="4" destOrd="0" parTransId="{9D5D2EA2-471B-4C71-B738-F2EB596F7FAC}" sibTransId="{6E3818A4-773B-4D77-8E87-C547FDE4FA4E}"/>
    <dgm:cxn modelId="{5C7BB862-138E-4117-8645-7C8692369FFB}" type="presOf" srcId="{21277EC0-52E5-459D-9823-032AAC71578F}" destId="{64A05EFA-3B6D-404D-8261-A7861DFA2F88}" srcOrd="0" destOrd="0" presId="urn:microsoft.com/office/officeart/2018/2/layout/IconVerticalSolidList"/>
    <dgm:cxn modelId="{21CF896D-6358-4E5C-ADEE-F486345A0E04}" srcId="{8BBAE6B8-14B1-47C0-B6E2-FB0D6FB21CCF}" destId="{69A9F1D2-FCFE-4C9C-AE64-C790AE9F95E0}" srcOrd="2" destOrd="0" parTransId="{78B22E7E-D523-4673-A208-78AF59F7A5F2}" sibTransId="{8D481BBD-BC6C-4A98-B773-992E698AABF9}"/>
    <dgm:cxn modelId="{8E2EF173-0445-4749-B579-F3B6DD8FA3E4}" srcId="{8BBAE6B8-14B1-47C0-B6E2-FB0D6FB21CCF}" destId="{E8432986-523D-4D30-8E5B-9BF21ED53B2A}" srcOrd="3" destOrd="0" parTransId="{5466B8D7-B92F-4EBE-A660-356644727AD4}" sibTransId="{3221F3C3-2481-48C1-99FB-AD8563099F4E}"/>
    <dgm:cxn modelId="{7E927594-390A-4A3D-BDEE-F047D6F18010}" type="presOf" srcId="{FF08BFA7-6773-4458-82B6-64F6E347D7E6}" destId="{A506AEB4-E409-4446-9C01-77F249AE260E}" srcOrd="0" destOrd="0" presId="urn:microsoft.com/office/officeart/2018/2/layout/IconVerticalSolidList"/>
    <dgm:cxn modelId="{A75C69A4-EC38-421C-82B3-67F760460D5F}" type="presOf" srcId="{4E3D5CB4-8AA6-4DCC-899E-B50BBEC5642C}" destId="{7C827E43-D968-475B-9251-A70FAE9123D8}" srcOrd="0" destOrd="0" presId="urn:microsoft.com/office/officeart/2018/2/layout/IconVerticalSolidList"/>
    <dgm:cxn modelId="{0521CDD2-AA0B-4299-8705-CEBB00B84B41}" srcId="{8BBAE6B8-14B1-47C0-B6E2-FB0D6FB21CCF}" destId="{4E3D5CB4-8AA6-4DCC-899E-B50BBEC5642C}" srcOrd="1" destOrd="0" parTransId="{6F05AD99-C8B5-4447-B40C-57954A1B6A12}" sibTransId="{F9619BAB-E41F-4B10-AF0B-3E11F4D08DEF}"/>
    <dgm:cxn modelId="{0A5CE66D-F548-4ADF-8ED7-24B1EAEB49E2}" type="presParOf" srcId="{39B65E30-8990-4C7E-B8B2-E4D16906FB05}" destId="{CDC53E9E-2D70-402A-9764-CEC64C2FDCCD}" srcOrd="0" destOrd="0" presId="urn:microsoft.com/office/officeart/2018/2/layout/IconVerticalSolidList"/>
    <dgm:cxn modelId="{64C19D6F-9E63-4E83-884A-A68F70857B2E}" type="presParOf" srcId="{CDC53E9E-2D70-402A-9764-CEC64C2FDCCD}" destId="{FAA87CF1-FAA3-4DB4-953E-C2F16E33BFAC}" srcOrd="0" destOrd="0" presId="urn:microsoft.com/office/officeart/2018/2/layout/IconVerticalSolidList"/>
    <dgm:cxn modelId="{676E12C7-68D4-4364-A016-BF7A8790234E}" type="presParOf" srcId="{CDC53E9E-2D70-402A-9764-CEC64C2FDCCD}" destId="{AEFAB2F7-89A6-46C3-95AA-83F7295F1ACF}" srcOrd="1" destOrd="0" presId="urn:microsoft.com/office/officeart/2018/2/layout/IconVerticalSolidList"/>
    <dgm:cxn modelId="{06CF226D-84B1-4B0A-B7A7-7754E49E5C26}" type="presParOf" srcId="{CDC53E9E-2D70-402A-9764-CEC64C2FDCCD}" destId="{F2198CCE-4D00-4450-8126-3456A6871394}" srcOrd="2" destOrd="0" presId="urn:microsoft.com/office/officeart/2018/2/layout/IconVerticalSolidList"/>
    <dgm:cxn modelId="{F407BB64-47A1-4109-9695-DAC0568BE11F}" type="presParOf" srcId="{CDC53E9E-2D70-402A-9764-CEC64C2FDCCD}" destId="{64A05EFA-3B6D-404D-8261-A7861DFA2F88}" srcOrd="3" destOrd="0" presId="urn:microsoft.com/office/officeart/2018/2/layout/IconVerticalSolidList"/>
    <dgm:cxn modelId="{E192D8AF-D679-4FFC-B861-535A453FD47D}" type="presParOf" srcId="{39B65E30-8990-4C7E-B8B2-E4D16906FB05}" destId="{490BED3C-211A-4CF3-BE7D-95263C76F861}" srcOrd="1" destOrd="0" presId="urn:microsoft.com/office/officeart/2018/2/layout/IconVerticalSolidList"/>
    <dgm:cxn modelId="{437DFE73-6488-4887-A49E-DEBEE74ACF57}" type="presParOf" srcId="{39B65E30-8990-4C7E-B8B2-E4D16906FB05}" destId="{9FC5E086-36B6-48EC-BDBF-6CC90E097BE7}" srcOrd="2" destOrd="0" presId="urn:microsoft.com/office/officeart/2018/2/layout/IconVerticalSolidList"/>
    <dgm:cxn modelId="{AFB6724C-4C08-4795-98A6-AA5B3EDCAC0C}" type="presParOf" srcId="{9FC5E086-36B6-48EC-BDBF-6CC90E097BE7}" destId="{5C378F1B-881D-4626-BB76-690034611081}" srcOrd="0" destOrd="0" presId="urn:microsoft.com/office/officeart/2018/2/layout/IconVerticalSolidList"/>
    <dgm:cxn modelId="{E1CC590C-BFB3-48FF-BD9C-F6D1404D4E95}" type="presParOf" srcId="{9FC5E086-36B6-48EC-BDBF-6CC90E097BE7}" destId="{2072DC96-3CAC-4305-819F-4F242EE7BBF2}" srcOrd="1" destOrd="0" presId="urn:microsoft.com/office/officeart/2018/2/layout/IconVerticalSolidList"/>
    <dgm:cxn modelId="{7ADFC95A-6E6D-40C4-829D-55A247C96958}" type="presParOf" srcId="{9FC5E086-36B6-48EC-BDBF-6CC90E097BE7}" destId="{ABC5E83F-D00C-405C-AB3A-063F094412AA}" srcOrd="2" destOrd="0" presId="urn:microsoft.com/office/officeart/2018/2/layout/IconVerticalSolidList"/>
    <dgm:cxn modelId="{00D008B9-25AF-4F8C-9223-0E3C6BB585B7}" type="presParOf" srcId="{9FC5E086-36B6-48EC-BDBF-6CC90E097BE7}" destId="{7C827E43-D968-475B-9251-A70FAE9123D8}" srcOrd="3" destOrd="0" presId="urn:microsoft.com/office/officeart/2018/2/layout/IconVerticalSolidList"/>
    <dgm:cxn modelId="{767F1426-80A5-4B2D-B464-01BA77E682C6}" type="presParOf" srcId="{39B65E30-8990-4C7E-B8B2-E4D16906FB05}" destId="{41E75F21-A0BB-476A-82AD-F8BE3BA71F0D}" srcOrd="3" destOrd="0" presId="urn:microsoft.com/office/officeart/2018/2/layout/IconVerticalSolidList"/>
    <dgm:cxn modelId="{6A525ACD-FA99-42C1-B3FE-6A59162E3B6C}" type="presParOf" srcId="{39B65E30-8990-4C7E-B8B2-E4D16906FB05}" destId="{2B6771A1-8828-4072-9D93-5DA246899846}" srcOrd="4" destOrd="0" presId="urn:microsoft.com/office/officeart/2018/2/layout/IconVerticalSolidList"/>
    <dgm:cxn modelId="{5B96C2EC-8C60-4F7E-ABEB-12C1F2D91E0A}" type="presParOf" srcId="{2B6771A1-8828-4072-9D93-5DA246899846}" destId="{20F1D717-044E-4ED6-B42C-D9F0A74B8744}" srcOrd="0" destOrd="0" presId="urn:microsoft.com/office/officeart/2018/2/layout/IconVerticalSolidList"/>
    <dgm:cxn modelId="{E7320F4C-98EB-483F-B1CB-5A11A38C9DAE}" type="presParOf" srcId="{2B6771A1-8828-4072-9D93-5DA246899846}" destId="{6E24F40A-CA96-46B1-B39B-B68D0700CECD}" srcOrd="1" destOrd="0" presId="urn:microsoft.com/office/officeart/2018/2/layout/IconVerticalSolidList"/>
    <dgm:cxn modelId="{DC439104-5399-42AA-A4ED-A1B77290BF4A}" type="presParOf" srcId="{2B6771A1-8828-4072-9D93-5DA246899846}" destId="{6347DA80-DB5C-4A98-88F5-9EB31CC06346}" srcOrd="2" destOrd="0" presId="urn:microsoft.com/office/officeart/2018/2/layout/IconVerticalSolidList"/>
    <dgm:cxn modelId="{54A7BA1E-78A4-4977-9C26-BEB777D860D8}" type="presParOf" srcId="{2B6771A1-8828-4072-9D93-5DA246899846}" destId="{54184757-67CC-4924-B716-5F35313005D1}" srcOrd="3" destOrd="0" presId="urn:microsoft.com/office/officeart/2018/2/layout/IconVerticalSolidList"/>
    <dgm:cxn modelId="{FCC4BA45-1F79-4A24-896F-4856FD0ED652}" type="presParOf" srcId="{39B65E30-8990-4C7E-B8B2-E4D16906FB05}" destId="{C2EF7E4F-08EC-476A-ABF4-5600716EB568}" srcOrd="5" destOrd="0" presId="urn:microsoft.com/office/officeart/2018/2/layout/IconVerticalSolidList"/>
    <dgm:cxn modelId="{E48DBB5E-5E25-4DA1-8D32-1CE7156D8146}" type="presParOf" srcId="{39B65E30-8990-4C7E-B8B2-E4D16906FB05}" destId="{6C659D7E-9353-48BE-B80E-A5F4995F730E}" srcOrd="6" destOrd="0" presId="urn:microsoft.com/office/officeart/2018/2/layout/IconVerticalSolidList"/>
    <dgm:cxn modelId="{C68C04F3-9210-4770-B809-E7B7BCCD3903}" type="presParOf" srcId="{6C659D7E-9353-48BE-B80E-A5F4995F730E}" destId="{F2E5DBBD-0303-45C7-B5E4-F2DC3A8A92BE}" srcOrd="0" destOrd="0" presId="urn:microsoft.com/office/officeart/2018/2/layout/IconVerticalSolidList"/>
    <dgm:cxn modelId="{41DAAC15-9079-4E77-B3EB-D1531F965B5C}" type="presParOf" srcId="{6C659D7E-9353-48BE-B80E-A5F4995F730E}" destId="{54E43A6E-38DF-4112-B594-1F303B855475}" srcOrd="1" destOrd="0" presId="urn:microsoft.com/office/officeart/2018/2/layout/IconVerticalSolidList"/>
    <dgm:cxn modelId="{0E4EEB5E-B00A-4368-9F50-6AF37129FC2B}" type="presParOf" srcId="{6C659D7E-9353-48BE-B80E-A5F4995F730E}" destId="{F941BAC2-A4F2-4A15-A7A9-8602603C670A}" srcOrd="2" destOrd="0" presId="urn:microsoft.com/office/officeart/2018/2/layout/IconVerticalSolidList"/>
    <dgm:cxn modelId="{F4601B4C-C042-47BE-ACEE-01190D8F5D54}" type="presParOf" srcId="{6C659D7E-9353-48BE-B80E-A5F4995F730E}" destId="{311337DE-C995-4593-8FDB-E1FE6BA9FF74}" srcOrd="3" destOrd="0" presId="urn:microsoft.com/office/officeart/2018/2/layout/IconVerticalSolidList"/>
    <dgm:cxn modelId="{D4F42ED1-3937-4F03-AB63-3C31ED7C9C28}" type="presParOf" srcId="{39B65E30-8990-4C7E-B8B2-E4D16906FB05}" destId="{D8551EA3-CBBB-4D41-8719-8FFD752D17AB}" srcOrd="7" destOrd="0" presId="urn:microsoft.com/office/officeart/2018/2/layout/IconVerticalSolidList"/>
    <dgm:cxn modelId="{CDA30BFA-60AD-43D6-91B5-33502F7C1612}" type="presParOf" srcId="{39B65E30-8990-4C7E-B8B2-E4D16906FB05}" destId="{FC58EF7E-E78F-46DD-81BE-90814EB067C2}" srcOrd="8" destOrd="0" presId="urn:microsoft.com/office/officeart/2018/2/layout/IconVerticalSolidList"/>
    <dgm:cxn modelId="{C56373A8-1B71-48F1-82B5-2F4FE2158566}" type="presParOf" srcId="{FC58EF7E-E78F-46DD-81BE-90814EB067C2}" destId="{8F086D84-4F6E-443E-ADA3-3CCF7FF320FC}" srcOrd="0" destOrd="0" presId="urn:microsoft.com/office/officeart/2018/2/layout/IconVerticalSolidList"/>
    <dgm:cxn modelId="{C7D193B4-2F0A-4BF2-B9F8-27F721EF2487}" type="presParOf" srcId="{FC58EF7E-E78F-46DD-81BE-90814EB067C2}" destId="{03900C9A-843D-41E4-ABD0-DBAF3E4C291E}" srcOrd="1" destOrd="0" presId="urn:microsoft.com/office/officeart/2018/2/layout/IconVerticalSolidList"/>
    <dgm:cxn modelId="{08E6465D-D91C-4B42-BE7E-03CB8622D8EF}" type="presParOf" srcId="{FC58EF7E-E78F-46DD-81BE-90814EB067C2}" destId="{E4422ADF-910F-456A-86B1-89CBBC93D652}" srcOrd="2" destOrd="0" presId="urn:microsoft.com/office/officeart/2018/2/layout/IconVerticalSolidList"/>
    <dgm:cxn modelId="{FF7093A1-1BA5-4F14-AA97-A7C65273A320}" type="presParOf" srcId="{FC58EF7E-E78F-46DD-81BE-90814EB067C2}" destId="{A506AEB4-E409-4446-9C01-77F249AE26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9D202-4A90-3F41-925F-9F866F63F906}">
      <dsp:nvSpPr>
        <dsp:cNvPr id="0" name=""/>
        <dsp:cNvSpPr/>
      </dsp:nvSpPr>
      <dsp:spPr>
        <a:xfrm>
          <a:off x="0" y="90544"/>
          <a:ext cx="5906181"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1. Abstract</a:t>
          </a:r>
        </a:p>
      </dsp:txBody>
      <dsp:txXfrm>
        <a:off x="22246" y="112790"/>
        <a:ext cx="5861689" cy="411223"/>
      </dsp:txXfrm>
    </dsp:sp>
    <dsp:sp modelId="{88798C21-86DD-E247-AE2B-7907386336E1}">
      <dsp:nvSpPr>
        <dsp:cNvPr id="0" name=""/>
        <dsp:cNvSpPr/>
      </dsp:nvSpPr>
      <dsp:spPr>
        <a:xfrm>
          <a:off x="0" y="600979"/>
          <a:ext cx="5906181" cy="455715"/>
        </a:xfrm>
        <a:prstGeom prst="roundRect">
          <a:avLst/>
        </a:prstGeom>
        <a:solidFill>
          <a:schemeClr val="accent5">
            <a:hueOff val="-166091"/>
            <a:satOff val="46"/>
            <a:lumOff val="-7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 Problem Statement</a:t>
          </a:r>
        </a:p>
      </dsp:txBody>
      <dsp:txXfrm>
        <a:off x="22246" y="623225"/>
        <a:ext cx="5861689" cy="411223"/>
      </dsp:txXfrm>
    </dsp:sp>
    <dsp:sp modelId="{202A6C22-2850-564B-B46F-FA7EE147A76C}">
      <dsp:nvSpPr>
        <dsp:cNvPr id="0" name=""/>
        <dsp:cNvSpPr/>
      </dsp:nvSpPr>
      <dsp:spPr>
        <a:xfrm>
          <a:off x="0" y="1111414"/>
          <a:ext cx="5906181" cy="455715"/>
        </a:xfrm>
        <a:prstGeom prst="roundRect">
          <a:avLst/>
        </a:prstGeom>
        <a:solidFill>
          <a:schemeClr val="accent5">
            <a:hueOff val="-332182"/>
            <a:satOff val="93"/>
            <a:lumOff val="-156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3. Literature Review</a:t>
          </a:r>
        </a:p>
      </dsp:txBody>
      <dsp:txXfrm>
        <a:off x="22246" y="1133660"/>
        <a:ext cx="5861689" cy="411223"/>
      </dsp:txXfrm>
    </dsp:sp>
    <dsp:sp modelId="{EA418051-49F5-1F49-8429-DC381F343363}">
      <dsp:nvSpPr>
        <dsp:cNvPr id="0" name=""/>
        <dsp:cNvSpPr/>
      </dsp:nvSpPr>
      <dsp:spPr>
        <a:xfrm>
          <a:off x="0" y="1621849"/>
          <a:ext cx="5906181" cy="455715"/>
        </a:xfrm>
        <a:prstGeom prst="roundRect">
          <a:avLst/>
        </a:prstGeom>
        <a:solidFill>
          <a:schemeClr val="accent5">
            <a:hueOff val="-498273"/>
            <a:satOff val="139"/>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4. Defining Objective of the Project</a:t>
          </a:r>
        </a:p>
      </dsp:txBody>
      <dsp:txXfrm>
        <a:off x="22246" y="1644095"/>
        <a:ext cx="5861689" cy="411223"/>
      </dsp:txXfrm>
    </dsp:sp>
    <dsp:sp modelId="{39EE1171-6D07-4345-A63F-063787714018}">
      <dsp:nvSpPr>
        <dsp:cNvPr id="0" name=""/>
        <dsp:cNvSpPr/>
      </dsp:nvSpPr>
      <dsp:spPr>
        <a:xfrm>
          <a:off x="0" y="2132284"/>
          <a:ext cx="5906181" cy="455715"/>
        </a:xfrm>
        <a:prstGeom prst="roundRect">
          <a:avLst/>
        </a:prstGeom>
        <a:solidFill>
          <a:schemeClr val="accent5">
            <a:hueOff val="-664364"/>
            <a:satOff val="186"/>
            <a:lumOff val="-31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5. Proposed Plan</a:t>
          </a:r>
        </a:p>
      </dsp:txBody>
      <dsp:txXfrm>
        <a:off x="22246" y="2154530"/>
        <a:ext cx="5861689" cy="411223"/>
      </dsp:txXfrm>
    </dsp:sp>
    <dsp:sp modelId="{9C7E25B6-25CC-2B45-9C0A-B57073553E91}">
      <dsp:nvSpPr>
        <dsp:cNvPr id="0" name=""/>
        <dsp:cNvSpPr/>
      </dsp:nvSpPr>
      <dsp:spPr>
        <a:xfrm>
          <a:off x="0" y="2642719"/>
          <a:ext cx="5906181" cy="455715"/>
        </a:xfrm>
        <a:prstGeom prst="roundRect">
          <a:avLst/>
        </a:prstGeom>
        <a:solidFill>
          <a:schemeClr val="accent5">
            <a:hueOff val="-830455"/>
            <a:satOff val="232"/>
            <a:lumOff val="-39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6. Input Data &amp;Tech Stack</a:t>
          </a:r>
        </a:p>
      </dsp:txBody>
      <dsp:txXfrm>
        <a:off x="22246" y="2664965"/>
        <a:ext cx="5861689" cy="411223"/>
      </dsp:txXfrm>
    </dsp:sp>
    <dsp:sp modelId="{93A93119-9AC7-EE44-B829-CED357B8F7F0}">
      <dsp:nvSpPr>
        <dsp:cNvPr id="0" name=""/>
        <dsp:cNvSpPr/>
      </dsp:nvSpPr>
      <dsp:spPr>
        <a:xfrm>
          <a:off x="0" y="3153154"/>
          <a:ext cx="5906181" cy="455715"/>
        </a:xfrm>
        <a:prstGeom prst="roundRect">
          <a:avLst/>
        </a:prstGeom>
        <a:solidFill>
          <a:schemeClr val="accent5">
            <a:hueOff val="-996545"/>
            <a:satOff val="279"/>
            <a:lumOff val="-470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7. Implementation</a:t>
          </a:r>
        </a:p>
      </dsp:txBody>
      <dsp:txXfrm>
        <a:off x="22246" y="3175400"/>
        <a:ext cx="5861689" cy="411223"/>
      </dsp:txXfrm>
    </dsp:sp>
    <dsp:sp modelId="{0221F446-4C60-5C45-8714-D38290B2BE54}">
      <dsp:nvSpPr>
        <dsp:cNvPr id="0" name=""/>
        <dsp:cNvSpPr/>
      </dsp:nvSpPr>
      <dsp:spPr>
        <a:xfrm>
          <a:off x="0" y="3663589"/>
          <a:ext cx="5906181" cy="455715"/>
        </a:xfrm>
        <a:prstGeom prst="roundRect">
          <a:avLst/>
        </a:prstGeom>
        <a:solidFill>
          <a:schemeClr val="accent5">
            <a:hueOff val="-1162636"/>
            <a:satOff val="325"/>
            <a:lumOff val="-549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8. Results</a:t>
          </a:r>
        </a:p>
      </dsp:txBody>
      <dsp:txXfrm>
        <a:off x="22246" y="3685835"/>
        <a:ext cx="5861689" cy="411223"/>
      </dsp:txXfrm>
    </dsp:sp>
    <dsp:sp modelId="{CCD44A2E-7056-9A4A-AA8B-B0D52751682A}">
      <dsp:nvSpPr>
        <dsp:cNvPr id="0" name=""/>
        <dsp:cNvSpPr/>
      </dsp:nvSpPr>
      <dsp:spPr>
        <a:xfrm>
          <a:off x="0" y="4174024"/>
          <a:ext cx="5906181" cy="455715"/>
        </a:xfrm>
        <a:prstGeom prst="roundRect">
          <a:avLst/>
        </a:prstGeom>
        <a:solidFill>
          <a:schemeClr val="accent5">
            <a:hueOff val="-1328727"/>
            <a:satOff val="372"/>
            <a:lumOff val="-627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9. References</a:t>
          </a:r>
        </a:p>
      </dsp:txBody>
      <dsp:txXfrm>
        <a:off x="22246" y="4196270"/>
        <a:ext cx="5861689" cy="411223"/>
      </dsp:txXfrm>
    </dsp:sp>
    <dsp:sp modelId="{4E17EA93-340E-45A9-B1C6-4F9B2695125D}">
      <dsp:nvSpPr>
        <dsp:cNvPr id="0" name=""/>
        <dsp:cNvSpPr/>
      </dsp:nvSpPr>
      <dsp:spPr>
        <a:xfrm>
          <a:off x="0" y="4684458"/>
          <a:ext cx="5906181" cy="455715"/>
        </a:xfrm>
        <a:prstGeom prst="roundRect">
          <a:avLst/>
        </a:prstGeom>
        <a:solidFill>
          <a:schemeClr val="accent5">
            <a:hueOff val="-1494818"/>
            <a:satOff val="418"/>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10.Conclusion and Future Scope</a:t>
          </a:r>
        </a:p>
      </dsp:txBody>
      <dsp:txXfrm>
        <a:off x="22246" y="4706704"/>
        <a:ext cx="5861689"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EFE1-D5B0-448C-B56C-A5E08AC0C609}">
      <dsp:nvSpPr>
        <dsp:cNvPr id="0" name=""/>
        <dsp:cNvSpPr/>
      </dsp:nvSpPr>
      <dsp:spPr>
        <a:xfrm>
          <a:off x="0" y="115291"/>
          <a:ext cx="5906181" cy="1100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C41152-199C-4CB7-AF6B-48BF611B3F0D}">
      <dsp:nvSpPr>
        <dsp:cNvPr id="0" name=""/>
        <dsp:cNvSpPr/>
      </dsp:nvSpPr>
      <dsp:spPr>
        <a:xfrm>
          <a:off x="332837" y="249736"/>
          <a:ext cx="605159" cy="605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410F67-8CDB-4D5F-B462-1FD2F00177EE}">
      <dsp:nvSpPr>
        <dsp:cNvPr id="0" name=""/>
        <dsp:cNvSpPr/>
      </dsp:nvSpPr>
      <dsp:spPr>
        <a:xfrm>
          <a:off x="1270834" y="2170"/>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755650">
            <a:lnSpc>
              <a:spcPct val="100000"/>
            </a:lnSpc>
            <a:spcBef>
              <a:spcPct val="0"/>
            </a:spcBef>
            <a:spcAft>
              <a:spcPct val="35000"/>
            </a:spcAft>
            <a:buNone/>
          </a:pPr>
          <a:r>
            <a:rPr lang="en-US" sz="1700" kern="1200"/>
            <a:t>Prediction of cyber-physical attacks, threat detection and minimizing the risk of unauthorized access and data compromise.</a:t>
          </a:r>
        </a:p>
      </dsp:txBody>
      <dsp:txXfrm>
        <a:off x="1270834" y="2170"/>
        <a:ext cx="4635346" cy="1100289"/>
      </dsp:txXfrm>
    </dsp:sp>
    <dsp:sp modelId="{9872759F-D971-434F-9E10-93BB610EF107}">
      <dsp:nvSpPr>
        <dsp:cNvPr id="0" name=""/>
        <dsp:cNvSpPr/>
      </dsp:nvSpPr>
      <dsp:spPr>
        <a:xfrm>
          <a:off x="0" y="1377533"/>
          <a:ext cx="5906181" cy="11002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35B14A-DDA5-43CF-BDA8-4F0315CFBD66}">
      <dsp:nvSpPr>
        <dsp:cNvPr id="0" name=""/>
        <dsp:cNvSpPr/>
      </dsp:nvSpPr>
      <dsp:spPr>
        <a:xfrm>
          <a:off x="332837" y="1625098"/>
          <a:ext cx="605159" cy="605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8CAABC-D0D9-468E-8341-2FD31FB1EF2D}">
      <dsp:nvSpPr>
        <dsp:cNvPr id="0" name=""/>
        <dsp:cNvSpPr/>
      </dsp:nvSpPr>
      <dsp:spPr>
        <a:xfrm>
          <a:off x="1270834" y="1377533"/>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755650">
            <a:lnSpc>
              <a:spcPct val="100000"/>
            </a:lnSpc>
            <a:spcBef>
              <a:spcPct val="0"/>
            </a:spcBef>
            <a:spcAft>
              <a:spcPct val="35000"/>
            </a:spcAft>
            <a:buNone/>
          </a:pPr>
          <a:r>
            <a:rPr lang="en-US" sz="1700" kern="1200"/>
            <a:t>CLASSIFICATION – PHASE-1: Decision Tree , Random Forest , Gradient Boost, Support Vector Machine.</a:t>
          </a:r>
        </a:p>
      </dsp:txBody>
      <dsp:txXfrm>
        <a:off x="1270834" y="1377533"/>
        <a:ext cx="4635346" cy="1100289"/>
      </dsp:txXfrm>
    </dsp:sp>
    <dsp:sp modelId="{1E3CF6A9-BD4B-4442-A698-5DAF4CCB7FAC}">
      <dsp:nvSpPr>
        <dsp:cNvPr id="0" name=""/>
        <dsp:cNvSpPr/>
      </dsp:nvSpPr>
      <dsp:spPr>
        <a:xfrm>
          <a:off x="0" y="2752895"/>
          <a:ext cx="5906181" cy="11002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393B32-2095-4B22-91C2-DC20E8C0F5B9}">
      <dsp:nvSpPr>
        <dsp:cNvPr id="0" name=""/>
        <dsp:cNvSpPr/>
      </dsp:nvSpPr>
      <dsp:spPr>
        <a:xfrm>
          <a:off x="332837" y="3000460"/>
          <a:ext cx="605159" cy="6051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0E1AE5-B598-4B83-A2ED-7FEF801B3084}">
      <dsp:nvSpPr>
        <dsp:cNvPr id="0" name=""/>
        <dsp:cNvSpPr/>
      </dsp:nvSpPr>
      <dsp:spPr>
        <a:xfrm>
          <a:off x="1270834" y="2752895"/>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755650">
            <a:lnSpc>
              <a:spcPct val="100000"/>
            </a:lnSpc>
            <a:spcBef>
              <a:spcPct val="0"/>
            </a:spcBef>
            <a:spcAft>
              <a:spcPct val="35000"/>
            </a:spcAft>
            <a:buNone/>
          </a:pPr>
          <a:r>
            <a:rPr lang="en-US" sz="1700" kern="1200" dirty="0"/>
            <a:t>PREDICTION – PHASE-2: Logistic Regression and State of the Art. </a:t>
          </a:r>
        </a:p>
      </dsp:txBody>
      <dsp:txXfrm>
        <a:off x="1270834" y="2752895"/>
        <a:ext cx="4635346" cy="1100289"/>
      </dsp:txXfrm>
    </dsp:sp>
    <dsp:sp modelId="{8A6B1CD2-6B2D-47BD-A4C3-86E40A15D026}">
      <dsp:nvSpPr>
        <dsp:cNvPr id="0" name=""/>
        <dsp:cNvSpPr/>
      </dsp:nvSpPr>
      <dsp:spPr>
        <a:xfrm>
          <a:off x="0" y="4128257"/>
          <a:ext cx="5906181" cy="11002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3F131-B705-47A3-8896-D50E461B12EF}">
      <dsp:nvSpPr>
        <dsp:cNvPr id="0" name=""/>
        <dsp:cNvSpPr/>
      </dsp:nvSpPr>
      <dsp:spPr>
        <a:xfrm>
          <a:off x="332837" y="4375822"/>
          <a:ext cx="605159" cy="6051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C3DC54-9CCB-43A2-8C7A-0CB855E9C7C1}">
      <dsp:nvSpPr>
        <dsp:cNvPr id="0" name=""/>
        <dsp:cNvSpPr/>
      </dsp:nvSpPr>
      <dsp:spPr>
        <a:xfrm>
          <a:off x="1270834" y="4128257"/>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755650">
            <a:lnSpc>
              <a:spcPct val="100000"/>
            </a:lnSpc>
            <a:spcBef>
              <a:spcPct val="0"/>
            </a:spcBef>
            <a:spcAft>
              <a:spcPct val="35000"/>
            </a:spcAft>
            <a:buNone/>
          </a:pPr>
          <a:r>
            <a:rPr lang="en-US" sz="1700" kern="1200"/>
            <a:t>Development</a:t>
          </a:r>
          <a:r>
            <a:rPr lang="en-US" sz="1700" kern="1200" dirty="0"/>
            <a:t>– PHASE-3:Implementation of Django Frame work for integration of Pickle Files and User Interface.</a:t>
          </a:r>
        </a:p>
      </dsp:txBody>
      <dsp:txXfrm>
        <a:off x="1270834" y="4128257"/>
        <a:ext cx="4635346" cy="1100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D3F21-7BE7-4FE3-A8EF-16E790760FA5}">
      <dsp:nvSpPr>
        <dsp:cNvPr id="0" name=""/>
        <dsp:cNvSpPr/>
      </dsp:nvSpPr>
      <dsp:spPr>
        <a:xfrm>
          <a:off x="0" y="2170"/>
          <a:ext cx="5906181" cy="1100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C703F-703F-4394-B40E-B7EFADCF1E64}">
      <dsp:nvSpPr>
        <dsp:cNvPr id="0" name=""/>
        <dsp:cNvSpPr/>
      </dsp:nvSpPr>
      <dsp:spPr>
        <a:xfrm>
          <a:off x="332837" y="249736"/>
          <a:ext cx="605159" cy="605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52A690-89DA-4F69-B68A-2B655BF6C495}">
      <dsp:nvSpPr>
        <dsp:cNvPr id="0" name=""/>
        <dsp:cNvSpPr/>
      </dsp:nvSpPr>
      <dsp:spPr>
        <a:xfrm>
          <a:off x="1270834" y="2170"/>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22300">
            <a:lnSpc>
              <a:spcPct val="100000"/>
            </a:lnSpc>
            <a:spcBef>
              <a:spcPct val="0"/>
            </a:spcBef>
            <a:spcAft>
              <a:spcPct val="35000"/>
            </a:spcAft>
            <a:buNone/>
          </a:pPr>
          <a:r>
            <a:rPr lang="en-US" sz="1400" kern="1200" dirty="0"/>
            <a:t>Prediction Intrusion in a Network Traffic using Variance of Neighboring Object’s Distance. </a:t>
          </a:r>
        </a:p>
      </dsp:txBody>
      <dsp:txXfrm>
        <a:off x="1270834" y="2170"/>
        <a:ext cx="4635346" cy="1100289"/>
      </dsp:txXfrm>
    </dsp:sp>
    <dsp:sp modelId="{13C5CC10-9EFF-44CE-ACB9-6845566D4190}">
      <dsp:nvSpPr>
        <dsp:cNvPr id="0" name=""/>
        <dsp:cNvSpPr/>
      </dsp:nvSpPr>
      <dsp:spPr>
        <a:xfrm>
          <a:off x="0" y="1377533"/>
          <a:ext cx="5906181" cy="11002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C6CA8B-827D-4F69-9329-BE9F04E6A373}">
      <dsp:nvSpPr>
        <dsp:cNvPr id="0" name=""/>
        <dsp:cNvSpPr/>
      </dsp:nvSpPr>
      <dsp:spPr>
        <a:xfrm>
          <a:off x="332837" y="1625098"/>
          <a:ext cx="605159" cy="605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1A98BA-E9C2-4455-880D-F2BCD52F4A50}">
      <dsp:nvSpPr>
        <dsp:cNvPr id="0" name=""/>
        <dsp:cNvSpPr/>
      </dsp:nvSpPr>
      <dsp:spPr>
        <a:xfrm>
          <a:off x="1242976" y="1320923"/>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22300">
            <a:lnSpc>
              <a:spcPct val="100000"/>
            </a:lnSpc>
            <a:spcBef>
              <a:spcPct val="0"/>
            </a:spcBef>
            <a:spcAft>
              <a:spcPct val="35000"/>
            </a:spcAft>
            <a:buNone/>
          </a:pPr>
          <a:r>
            <a:rPr lang="en-US" sz="1400" kern="1200" dirty="0"/>
            <a:t>Authors: Krishna Gopal Sharma, Yashpal Singh.</a:t>
          </a:r>
        </a:p>
      </dsp:txBody>
      <dsp:txXfrm>
        <a:off x="1242976" y="1320923"/>
        <a:ext cx="4635346" cy="1100289"/>
      </dsp:txXfrm>
    </dsp:sp>
    <dsp:sp modelId="{17AC3B93-9E4C-44B7-B99B-8AAD959569AE}">
      <dsp:nvSpPr>
        <dsp:cNvPr id="0" name=""/>
        <dsp:cNvSpPr/>
      </dsp:nvSpPr>
      <dsp:spPr>
        <a:xfrm>
          <a:off x="0" y="2752895"/>
          <a:ext cx="5906181" cy="11002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D56AF2-B6AE-4C0D-8FF0-81B0238BBECB}">
      <dsp:nvSpPr>
        <dsp:cNvPr id="0" name=""/>
        <dsp:cNvSpPr/>
      </dsp:nvSpPr>
      <dsp:spPr>
        <a:xfrm>
          <a:off x="332837" y="3000460"/>
          <a:ext cx="605159" cy="6051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BD8872-9E5A-480C-BECC-DA8AD81D1ADE}">
      <dsp:nvSpPr>
        <dsp:cNvPr id="0" name=""/>
        <dsp:cNvSpPr/>
      </dsp:nvSpPr>
      <dsp:spPr>
        <a:xfrm>
          <a:off x="1270834" y="2752895"/>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22300">
            <a:lnSpc>
              <a:spcPct val="100000"/>
            </a:lnSpc>
            <a:spcBef>
              <a:spcPct val="0"/>
            </a:spcBef>
            <a:spcAft>
              <a:spcPct val="35000"/>
            </a:spcAft>
            <a:buNone/>
          </a:pPr>
          <a:r>
            <a:rPr lang="en-US" sz="1400" kern="1200" dirty="0"/>
            <a:t> 1. Prediction Intrusion in a Network Traffic using Variance of Neighboring  Object’s Distance uses these Algorithms used are:- KNN,NNDV Binary Class Predictor.</a:t>
          </a:r>
        </a:p>
      </dsp:txBody>
      <dsp:txXfrm>
        <a:off x="1270834" y="2752895"/>
        <a:ext cx="4635346" cy="1100289"/>
      </dsp:txXfrm>
    </dsp:sp>
    <dsp:sp modelId="{DABEE442-7C99-4E84-A926-EF6A1EC193C2}">
      <dsp:nvSpPr>
        <dsp:cNvPr id="0" name=""/>
        <dsp:cNvSpPr/>
      </dsp:nvSpPr>
      <dsp:spPr>
        <a:xfrm>
          <a:off x="0" y="4128257"/>
          <a:ext cx="5906181" cy="11002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1D4F3B-E1EA-426A-9D77-9FF6D1F6C119}">
      <dsp:nvSpPr>
        <dsp:cNvPr id="0" name=""/>
        <dsp:cNvSpPr/>
      </dsp:nvSpPr>
      <dsp:spPr>
        <a:xfrm>
          <a:off x="332837" y="4375822"/>
          <a:ext cx="605159" cy="6051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D0837A-B786-455D-9AAD-B2E7F321D698}">
      <dsp:nvSpPr>
        <dsp:cNvPr id="0" name=""/>
        <dsp:cNvSpPr/>
      </dsp:nvSpPr>
      <dsp:spPr>
        <a:xfrm>
          <a:off x="1270834" y="4128257"/>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22300">
            <a:lnSpc>
              <a:spcPct val="100000"/>
            </a:lnSpc>
            <a:spcBef>
              <a:spcPct val="0"/>
            </a:spcBef>
            <a:spcAft>
              <a:spcPct val="35000"/>
            </a:spcAft>
            <a:buNone/>
          </a:pPr>
          <a:r>
            <a:rPr lang="en-US" sz="1400" kern="1200"/>
            <a:t> </a:t>
          </a:r>
          <a:r>
            <a:rPr lang="en-US" sz="1400" kern="1200" dirty="0"/>
            <a:t>2. Accuracy </a:t>
          </a:r>
          <a:r>
            <a:rPr lang="en-US" sz="1400" kern="1200"/>
            <a:t>are:-KNNcup-99 – 0.96%NNDV – 0.99%</a:t>
          </a:r>
          <a:endParaRPr lang="en-US" sz="1400" kern="1200" dirty="0"/>
        </a:p>
      </dsp:txBody>
      <dsp:txXfrm>
        <a:off x="1270834" y="4128257"/>
        <a:ext cx="4635346" cy="11002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CE41A-7881-4978-89E3-567DF0085D94}">
      <dsp:nvSpPr>
        <dsp:cNvPr id="0" name=""/>
        <dsp:cNvSpPr/>
      </dsp:nvSpPr>
      <dsp:spPr>
        <a:xfrm>
          <a:off x="0" y="2170"/>
          <a:ext cx="5906181" cy="1100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30269-7C6B-453A-B39E-05A134F403C7}">
      <dsp:nvSpPr>
        <dsp:cNvPr id="0" name=""/>
        <dsp:cNvSpPr/>
      </dsp:nvSpPr>
      <dsp:spPr>
        <a:xfrm>
          <a:off x="332837" y="249736"/>
          <a:ext cx="605159" cy="605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F6AAF2-5429-420F-B709-4B40B955CD72}">
      <dsp:nvSpPr>
        <dsp:cNvPr id="0" name=""/>
        <dsp:cNvSpPr/>
      </dsp:nvSpPr>
      <dsp:spPr>
        <a:xfrm>
          <a:off x="1270834" y="2170"/>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800100">
            <a:lnSpc>
              <a:spcPct val="90000"/>
            </a:lnSpc>
            <a:spcBef>
              <a:spcPct val="0"/>
            </a:spcBef>
            <a:spcAft>
              <a:spcPct val="35000"/>
            </a:spcAft>
            <a:buNone/>
          </a:pPr>
          <a:r>
            <a:rPr lang="en-US" sz="1800" kern="1200"/>
            <a:t>Develop a robust machine learning model capable of accurately identifying intrusion attacks within a computer network.</a:t>
          </a:r>
        </a:p>
      </dsp:txBody>
      <dsp:txXfrm>
        <a:off x="1270834" y="2170"/>
        <a:ext cx="4635346" cy="1100289"/>
      </dsp:txXfrm>
    </dsp:sp>
    <dsp:sp modelId="{382B63F7-9B37-4CD7-9963-DEC2DFD49130}">
      <dsp:nvSpPr>
        <dsp:cNvPr id="0" name=""/>
        <dsp:cNvSpPr/>
      </dsp:nvSpPr>
      <dsp:spPr>
        <a:xfrm>
          <a:off x="0" y="1377533"/>
          <a:ext cx="5906181" cy="11002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868EC8-DAB6-411F-AE0F-13D5A57EE811}">
      <dsp:nvSpPr>
        <dsp:cNvPr id="0" name=""/>
        <dsp:cNvSpPr/>
      </dsp:nvSpPr>
      <dsp:spPr>
        <a:xfrm>
          <a:off x="332837" y="1625098"/>
          <a:ext cx="605159" cy="605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A0B231-C247-4CC8-9A7A-9501DA578726}">
      <dsp:nvSpPr>
        <dsp:cNvPr id="0" name=""/>
        <dsp:cNvSpPr/>
      </dsp:nvSpPr>
      <dsp:spPr>
        <a:xfrm>
          <a:off x="1270834" y="1377533"/>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800100">
            <a:lnSpc>
              <a:spcPct val="90000"/>
            </a:lnSpc>
            <a:spcBef>
              <a:spcPct val="0"/>
            </a:spcBef>
            <a:spcAft>
              <a:spcPct val="35000"/>
            </a:spcAft>
            <a:buNone/>
          </a:pPr>
          <a:r>
            <a:rPr lang="en-US" sz="1800" kern="1200"/>
            <a:t>Give Proper Recommendations to the end-users who will be using the application.</a:t>
          </a:r>
        </a:p>
      </dsp:txBody>
      <dsp:txXfrm>
        <a:off x="1270834" y="1377533"/>
        <a:ext cx="4635346" cy="1100289"/>
      </dsp:txXfrm>
    </dsp:sp>
    <dsp:sp modelId="{FD18F350-5D67-4A0D-A6BF-2E5053BB6852}">
      <dsp:nvSpPr>
        <dsp:cNvPr id="0" name=""/>
        <dsp:cNvSpPr/>
      </dsp:nvSpPr>
      <dsp:spPr>
        <a:xfrm>
          <a:off x="0" y="2752895"/>
          <a:ext cx="5906181" cy="11002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4B44A4-133A-45D6-9B23-353702F0AE10}">
      <dsp:nvSpPr>
        <dsp:cNvPr id="0" name=""/>
        <dsp:cNvSpPr/>
      </dsp:nvSpPr>
      <dsp:spPr>
        <a:xfrm>
          <a:off x="332837" y="3000460"/>
          <a:ext cx="605159" cy="6051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3B7364-BE13-4183-99D9-2EA9A53B145C}">
      <dsp:nvSpPr>
        <dsp:cNvPr id="0" name=""/>
        <dsp:cNvSpPr/>
      </dsp:nvSpPr>
      <dsp:spPr>
        <a:xfrm>
          <a:off x="1270834" y="2752895"/>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800100">
            <a:lnSpc>
              <a:spcPct val="90000"/>
            </a:lnSpc>
            <a:spcBef>
              <a:spcPct val="0"/>
            </a:spcBef>
            <a:spcAft>
              <a:spcPct val="35000"/>
            </a:spcAft>
            <a:buNone/>
          </a:pPr>
          <a:r>
            <a:rPr lang="en-US" sz="1800" kern="1200"/>
            <a:t>Define evaluation metrics such as accuracy, precision, recall, F1 score, and loss.</a:t>
          </a:r>
        </a:p>
      </dsp:txBody>
      <dsp:txXfrm>
        <a:off x="1270834" y="2752895"/>
        <a:ext cx="4635346" cy="1100289"/>
      </dsp:txXfrm>
    </dsp:sp>
    <dsp:sp modelId="{D3EFE4C0-6676-489E-A65A-2CDFF87E4167}">
      <dsp:nvSpPr>
        <dsp:cNvPr id="0" name=""/>
        <dsp:cNvSpPr/>
      </dsp:nvSpPr>
      <dsp:spPr>
        <a:xfrm>
          <a:off x="0" y="4128257"/>
          <a:ext cx="5906181" cy="11002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21A48C-70C8-4499-96E9-D96318585599}">
      <dsp:nvSpPr>
        <dsp:cNvPr id="0" name=""/>
        <dsp:cNvSpPr/>
      </dsp:nvSpPr>
      <dsp:spPr>
        <a:xfrm>
          <a:off x="332837" y="4375822"/>
          <a:ext cx="605159" cy="6051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0664F3-C5F5-4828-8370-2DA769EC2507}">
      <dsp:nvSpPr>
        <dsp:cNvPr id="0" name=""/>
        <dsp:cNvSpPr/>
      </dsp:nvSpPr>
      <dsp:spPr>
        <a:xfrm>
          <a:off x="1270834" y="4128257"/>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800100">
            <a:lnSpc>
              <a:spcPct val="90000"/>
            </a:lnSpc>
            <a:spcBef>
              <a:spcPct val="0"/>
            </a:spcBef>
            <a:spcAft>
              <a:spcPct val="35000"/>
            </a:spcAft>
            <a:buNone/>
          </a:pPr>
          <a:r>
            <a:rPr lang="en-US" sz="1800" kern="1200"/>
            <a:t>Predict the Intrusion attack and the class of attack.</a:t>
          </a:r>
        </a:p>
      </dsp:txBody>
      <dsp:txXfrm>
        <a:off x="1270834" y="4128257"/>
        <a:ext cx="4635346" cy="11002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363BA-14F4-4D80-A956-644655CB1A88}">
      <dsp:nvSpPr>
        <dsp:cNvPr id="0" name=""/>
        <dsp:cNvSpPr/>
      </dsp:nvSpPr>
      <dsp:spPr>
        <a:xfrm>
          <a:off x="0" y="2170"/>
          <a:ext cx="5906181" cy="1100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5FEDC3-AA23-443E-9DAC-BFD84FE774E0}">
      <dsp:nvSpPr>
        <dsp:cNvPr id="0" name=""/>
        <dsp:cNvSpPr/>
      </dsp:nvSpPr>
      <dsp:spPr>
        <a:xfrm>
          <a:off x="332837" y="249736"/>
          <a:ext cx="605159" cy="605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ADE36D-2D5D-4E4E-80DC-32A4DA20231C}">
      <dsp:nvSpPr>
        <dsp:cNvPr id="0" name=""/>
        <dsp:cNvSpPr/>
      </dsp:nvSpPr>
      <dsp:spPr>
        <a:xfrm>
          <a:off x="1270834" y="2170"/>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66750">
            <a:lnSpc>
              <a:spcPct val="90000"/>
            </a:lnSpc>
            <a:spcBef>
              <a:spcPct val="0"/>
            </a:spcBef>
            <a:spcAft>
              <a:spcPct val="35000"/>
            </a:spcAft>
            <a:buNone/>
          </a:pPr>
          <a:r>
            <a:rPr lang="en-US" sz="1500" kern="1200"/>
            <a:t>After detail research we have Modified the dataset By Adding 2 extra Columns in the Dataset. </a:t>
          </a:r>
        </a:p>
      </dsp:txBody>
      <dsp:txXfrm>
        <a:off x="1270834" y="2170"/>
        <a:ext cx="4635346" cy="1100289"/>
      </dsp:txXfrm>
    </dsp:sp>
    <dsp:sp modelId="{2B064E2E-EFED-4A6C-873A-9457F6FCE771}">
      <dsp:nvSpPr>
        <dsp:cNvPr id="0" name=""/>
        <dsp:cNvSpPr/>
      </dsp:nvSpPr>
      <dsp:spPr>
        <a:xfrm>
          <a:off x="0" y="1377533"/>
          <a:ext cx="5906181" cy="11002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594607-B562-4598-9E0E-2D0883B7F8F0}">
      <dsp:nvSpPr>
        <dsp:cNvPr id="0" name=""/>
        <dsp:cNvSpPr/>
      </dsp:nvSpPr>
      <dsp:spPr>
        <a:xfrm>
          <a:off x="332837" y="1625098"/>
          <a:ext cx="605159" cy="605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E3C2D0-1BC9-4BFC-88DA-B30C482F69A1}">
      <dsp:nvSpPr>
        <dsp:cNvPr id="0" name=""/>
        <dsp:cNvSpPr/>
      </dsp:nvSpPr>
      <dsp:spPr>
        <a:xfrm>
          <a:off x="1270834" y="1377533"/>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66750">
            <a:lnSpc>
              <a:spcPct val="90000"/>
            </a:lnSpc>
            <a:spcBef>
              <a:spcPct val="0"/>
            </a:spcBef>
            <a:spcAft>
              <a:spcPct val="35000"/>
            </a:spcAft>
            <a:buNone/>
          </a:pPr>
          <a:r>
            <a:rPr lang="en-US" sz="1500" kern="1200"/>
            <a:t>PHASE -1:Collecting sample of KDDCUP 99 Dataset, Pre-processing the data. </a:t>
          </a:r>
        </a:p>
      </dsp:txBody>
      <dsp:txXfrm>
        <a:off x="1270834" y="1377533"/>
        <a:ext cx="4635346" cy="1100289"/>
      </dsp:txXfrm>
    </dsp:sp>
    <dsp:sp modelId="{A8009F93-8C44-46C9-8668-2D144702DC88}">
      <dsp:nvSpPr>
        <dsp:cNvPr id="0" name=""/>
        <dsp:cNvSpPr/>
      </dsp:nvSpPr>
      <dsp:spPr>
        <a:xfrm>
          <a:off x="0" y="2752895"/>
          <a:ext cx="5906181" cy="11002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24306-0F0D-481B-BECB-53CB94909746}">
      <dsp:nvSpPr>
        <dsp:cNvPr id="0" name=""/>
        <dsp:cNvSpPr/>
      </dsp:nvSpPr>
      <dsp:spPr>
        <a:xfrm>
          <a:off x="332837" y="3000460"/>
          <a:ext cx="605159" cy="6051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0FA36F-12F9-4DD3-9315-03C906F2A7CA}">
      <dsp:nvSpPr>
        <dsp:cNvPr id="0" name=""/>
        <dsp:cNvSpPr/>
      </dsp:nvSpPr>
      <dsp:spPr>
        <a:xfrm>
          <a:off x="1270834" y="2752895"/>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66750">
            <a:lnSpc>
              <a:spcPct val="90000"/>
            </a:lnSpc>
            <a:spcBef>
              <a:spcPct val="0"/>
            </a:spcBef>
            <a:spcAft>
              <a:spcPct val="35000"/>
            </a:spcAft>
            <a:buNone/>
          </a:pPr>
          <a:r>
            <a:rPr lang="en-US" sz="1500" kern="1200"/>
            <a:t>PHASE -2:Including the 2 columns in the KDDCUP Dataset, Splitting the Dataset for training and testing. </a:t>
          </a:r>
        </a:p>
      </dsp:txBody>
      <dsp:txXfrm>
        <a:off x="1270834" y="2752895"/>
        <a:ext cx="4635346" cy="1100289"/>
      </dsp:txXfrm>
    </dsp:sp>
    <dsp:sp modelId="{0A1D04BE-5D5B-4AA6-9574-83EE0250C693}">
      <dsp:nvSpPr>
        <dsp:cNvPr id="0" name=""/>
        <dsp:cNvSpPr/>
      </dsp:nvSpPr>
      <dsp:spPr>
        <a:xfrm>
          <a:off x="0" y="4128257"/>
          <a:ext cx="5906181" cy="11002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4378A-C03F-4DAA-A9F7-D090C8CD2EF6}">
      <dsp:nvSpPr>
        <dsp:cNvPr id="0" name=""/>
        <dsp:cNvSpPr/>
      </dsp:nvSpPr>
      <dsp:spPr>
        <a:xfrm>
          <a:off x="332837" y="4375822"/>
          <a:ext cx="605159" cy="6051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78C0C3-5CD8-4E26-8F9A-FBA406FB072F}">
      <dsp:nvSpPr>
        <dsp:cNvPr id="0" name=""/>
        <dsp:cNvSpPr/>
      </dsp:nvSpPr>
      <dsp:spPr>
        <a:xfrm>
          <a:off x="1270834" y="4128257"/>
          <a:ext cx="4635346"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666750">
            <a:lnSpc>
              <a:spcPct val="90000"/>
            </a:lnSpc>
            <a:spcBef>
              <a:spcPct val="0"/>
            </a:spcBef>
            <a:spcAft>
              <a:spcPct val="35000"/>
            </a:spcAft>
            <a:buNone/>
          </a:pPr>
          <a:r>
            <a:rPr lang="en-US" sz="1500" kern="1200" dirty="0"/>
            <a:t>PHASE -3:Implementing the intrusion attack prediction model, Displaying the Appropriate results and recommendations based on corresponding Inputs.  </a:t>
          </a:r>
          <a:r>
            <a:rPr lang="en-US" sz="1500" kern="1200" dirty="0" err="1"/>
            <a:t>SOTA,Django</a:t>
          </a:r>
          <a:r>
            <a:rPr lang="en-US" sz="1500" kern="1200" dirty="0"/>
            <a:t>.</a:t>
          </a:r>
        </a:p>
      </dsp:txBody>
      <dsp:txXfrm>
        <a:off x="1270834" y="4128257"/>
        <a:ext cx="4635346" cy="1100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87CF1-FAA3-4DB4-953E-C2F16E33BFAC}">
      <dsp:nvSpPr>
        <dsp:cNvPr id="0" name=""/>
        <dsp:cNvSpPr/>
      </dsp:nvSpPr>
      <dsp:spPr>
        <a:xfrm>
          <a:off x="0" y="4086"/>
          <a:ext cx="5906181" cy="8704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FAB2F7-89A6-46C3-95AA-83F7295F1ACF}">
      <dsp:nvSpPr>
        <dsp:cNvPr id="0" name=""/>
        <dsp:cNvSpPr/>
      </dsp:nvSpPr>
      <dsp:spPr>
        <a:xfrm>
          <a:off x="263303" y="199931"/>
          <a:ext cx="478733" cy="478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A05EFA-3B6D-404D-8261-A7861DFA2F88}">
      <dsp:nvSpPr>
        <dsp:cNvPr id="0" name=""/>
        <dsp:cNvSpPr/>
      </dsp:nvSpPr>
      <dsp:spPr>
        <a:xfrm>
          <a:off x="1005339" y="408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533400">
            <a:lnSpc>
              <a:spcPct val="90000"/>
            </a:lnSpc>
            <a:spcBef>
              <a:spcPct val="0"/>
            </a:spcBef>
            <a:spcAft>
              <a:spcPct val="35000"/>
            </a:spcAft>
            <a:buNone/>
          </a:pPr>
          <a:r>
            <a:rPr lang="en-US" sz="1200" kern="1200" dirty="0"/>
            <a:t>[1]Jain, J. K., &amp; </a:t>
          </a:r>
          <a:r>
            <a:rPr lang="en-US" sz="1200" kern="1200" dirty="0" err="1"/>
            <a:t>Waoo</a:t>
          </a:r>
          <a:r>
            <a:rPr lang="en-US" sz="1200" kern="1200" dirty="0"/>
            <a:t>, A. A. (2023). An Artificial Neural Network Technique for Prediction of Cyber-Attack using Intrusion Detection System. Journal of Artificial Intelligence, Machine Learning and Neural Network (JAIMLNN) ISSN: 2799-1172, 3(02), 33-42. </a:t>
          </a:r>
        </a:p>
      </dsp:txBody>
      <dsp:txXfrm>
        <a:off x="1005339" y="4086"/>
        <a:ext cx="4900841" cy="870424"/>
      </dsp:txXfrm>
    </dsp:sp>
    <dsp:sp modelId="{5C378F1B-881D-4626-BB76-690034611081}">
      <dsp:nvSpPr>
        <dsp:cNvPr id="0" name=""/>
        <dsp:cNvSpPr/>
      </dsp:nvSpPr>
      <dsp:spPr>
        <a:xfrm>
          <a:off x="0" y="1092116"/>
          <a:ext cx="5906181" cy="8704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72DC96-3CAC-4305-819F-4F242EE7BBF2}">
      <dsp:nvSpPr>
        <dsp:cNvPr id="0" name=""/>
        <dsp:cNvSpPr/>
      </dsp:nvSpPr>
      <dsp:spPr>
        <a:xfrm>
          <a:off x="263303" y="1287962"/>
          <a:ext cx="478733" cy="478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827E43-D968-475B-9251-A70FAE9123D8}">
      <dsp:nvSpPr>
        <dsp:cNvPr id="0" name=""/>
        <dsp:cNvSpPr/>
      </dsp:nvSpPr>
      <dsp:spPr>
        <a:xfrm>
          <a:off x="1005339" y="109211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533400">
            <a:lnSpc>
              <a:spcPct val="90000"/>
            </a:lnSpc>
            <a:spcBef>
              <a:spcPct val="0"/>
            </a:spcBef>
            <a:spcAft>
              <a:spcPct val="35000"/>
            </a:spcAft>
            <a:buNone/>
          </a:pPr>
          <a:r>
            <a:rPr lang="en-US" sz="1200" kern="1200" dirty="0"/>
            <a:t>[2]Sharma, K. G., &amp; Singh, Y. (2023). Predicting Intrusion in a Network Traffic Using Variance of </a:t>
          </a:r>
          <a:r>
            <a:rPr lang="en-US" sz="1200" kern="1200" dirty="0" err="1"/>
            <a:t>Neighbouring</a:t>
          </a:r>
          <a:r>
            <a:rPr lang="en-US" sz="1200" kern="1200" dirty="0"/>
            <a:t> Object’s Distance. International Journal of Computer Network and Information Security, 13(2), 73.</a:t>
          </a:r>
        </a:p>
      </dsp:txBody>
      <dsp:txXfrm>
        <a:off x="1005339" y="1092116"/>
        <a:ext cx="4900841" cy="870424"/>
      </dsp:txXfrm>
    </dsp:sp>
    <dsp:sp modelId="{20F1D717-044E-4ED6-B42C-D9F0A74B8744}">
      <dsp:nvSpPr>
        <dsp:cNvPr id="0" name=""/>
        <dsp:cNvSpPr/>
      </dsp:nvSpPr>
      <dsp:spPr>
        <a:xfrm>
          <a:off x="0" y="2180146"/>
          <a:ext cx="5906181" cy="87042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4F40A-CA96-46B1-B39B-B68D0700CECD}">
      <dsp:nvSpPr>
        <dsp:cNvPr id="0" name=""/>
        <dsp:cNvSpPr/>
      </dsp:nvSpPr>
      <dsp:spPr>
        <a:xfrm>
          <a:off x="263303" y="2375992"/>
          <a:ext cx="478733" cy="478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184757-67CC-4924-B716-5F35313005D1}">
      <dsp:nvSpPr>
        <dsp:cNvPr id="0" name=""/>
        <dsp:cNvSpPr/>
      </dsp:nvSpPr>
      <dsp:spPr>
        <a:xfrm>
          <a:off x="1005339" y="218014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533400">
            <a:lnSpc>
              <a:spcPct val="90000"/>
            </a:lnSpc>
            <a:spcBef>
              <a:spcPct val="0"/>
            </a:spcBef>
            <a:spcAft>
              <a:spcPct val="35000"/>
            </a:spcAft>
            <a:buNone/>
          </a:pPr>
          <a:r>
            <a:rPr lang="en-US" sz="1200" kern="1200" dirty="0"/>
            <a:t>[3]</a:t>
          </a:r>
          <a:r>
            <a:rPr lang="en-US" sz="1200" kern="1200" dirty="0" err="1"/>
            <a:t>Chaganti</a:t>
          </a:r>
          <a:r>
            <a:rPr lang="en-US" sz="1200" kern="1200" dirty="0"/>
            <a:t>, R., Suliman, W., Ravi, V., &amp; Dua, A. (2023). Deep learning approach for SDN-enabled intrusion detection system in IoT networks. Information, 14(1), 41.</a:t>
          </a:r>
        </a:p>
      </dsp:txBody>
      <dsp:txXfrm>
        <a:off x="1005339" y="2180146"/>
        <a:ext cx="4900841" cy="870424"/>
      </dsp:txXfrm>
    </dsp:sp>
    <dsp:sp modelId="{F2E5DBBD-0303-45C7-B5E4-F2DC3A8A92BE}">
      <dsp:nvSpPr>
        <dsp:cNvPr id="0" name=""/>
        <dsp:cNvSpPr/>
      </dsp:nvSpPr>
      <dsp:spPr>
        <a:xfrm>
          <a:off x="0" y="3268177"/>
          <a:ext cx="5906181" cy="87042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43A6E-38DF-4112-B594-1F303B855475}">
      <dsp:nvSpPr>
        <dsp:cNvPr id="0" name=""/>
        <dsp:cNvSpPr/>
      </dsp:nvSpPr>
      <dsp:spPr>
        <a:xfrm>
          <a:off x="263303" y="3464022"/>
          <a:ext cx="478733" cy="478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1337DE-C995-4593-8FDB-E1FE6BA9FF74}">
      <dsp:nvSpPr>
        <dsp:cNvPr id="0" name=""/>
        <dsp:cNvSpPr/>
      </dsp:nvSpPr>
      <dsp:spPr>
        <a:xfrm>
          <a:off x="1005339" y="326817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533400">
            <a:lnSpc>
              <a:spcPct val="90000"/>
            </a:lnSpc>
            <a:spcBef>
              <a:spcPct val="0"/>
            </a:spcBef>
            <a:spcAft>
              <a:spcPct val="35000"/>
            </a:spcAft>
            <a:buNone/>
          </a:pPr>
          <a:r>
            <a:rPr lang="en-US" sz="1200" kern="1200" dirty="0"/>
            <a:t>[4]Muneer, S. M., </a:t>
          </a:r>
          <a:r>
            <a:rPr lang="en-US" sz="1200" kern="1200" dirty="0" err="1"/>
            <a:t>Alvi</a:t>
          </a:r>
          <a:r>
            <a:rPr lang="en-US" sz="1200" kern="1200" dirty="0"/>
            <a:t>, M. B., &amp; </a:t>
          </a:r>
          <a:r>
            <a:rPr lang="en-US" sz="1200" kern="1200" dirty="0" err="1"/>
            <a:t>Farrakh</a:t>
          </a:r>
          <a:r>
            <a:rPr lang="en-US" sz="1200" kern="1200" dirty="0"/>
            <a:t>, A. (2023). Cyber Security Event Detection Using Machine Learning Technique. International Journal of Computational and Innovative Sciences, 2(2), 42-46.</a:t>
          </a:r>
        </a:p>
      </dsp:txBody>
      <dsp:txXfrm>
        <a:off x="1005339" y="3268177"/>
        <a:ext cx="4900841" cy="870424"/>
      </dsp:txXfrm>
    </dsp:sp>
    <dsp:sp modelId="{8F086D84-4F6E-443E-ADA3-3CCF7FF320FC}">
      <dsp:nvSpPr>
        <dsp:cNvPr id="0" name=""/>
        <dsp:cNvSpPr/>
      </dsp:nvSpPr>
      <dsp:spPr>
        <a:xfrm>
          <a:off x="0" y="4356207"/>
          <a:ext cx="5906181" cy="87042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900C9A-843D-41E4-ABD0-DBAF3E4C291E}">
      <dsp:nvSpPr>
        <dsp:cNvPr id="0" name=""/>
        <dsp:cNvSpPr/>
      </dsp:nvSpPr>
      <dsp:spPr>
        <a:xfrm>
          <a:off x="263303" y="4552052"/>
          <a:ext cx="478733" cy="478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06AEB4-E409-4446-9C01-77F249AE260E}">
      <dsp:nvSpPr>
        <dsp:cNvPr id="0" name=""/>
        <dsp:cNvSpPr/>
      </dsp:nvSpPr>
      <dsp:spPr>
        <a:xfrm>
          <a:off x="1005339" y="435620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533400">
            <a:lnSpc>
              <a:spcPct val="90000"/>
            </a:lnSpc>
            <a:spcBef>
              <a:spcPct val="0"/>
            </a:spcBef>
            <a:spcAft>
              <a:spcPct val="35000"/>
            </a:spcAft>
            <a:buNone/>
          </a:pPr>
          <a:r>
            <a:rPr lang="en-US" sz="1200" kern="1200" dirty="0"/>
            <a:t>[5]</a:t>
          </a:r>
          <a:r>
            <a:rPr lang="en-US" sz="1200" kern="1200" dirty="0" err="1"/>
            <a:t>Sarnovsky</a:t>
          </a:r>
          <a:r>
            <a:rPr lang="en-US" sz="1200" kern="1200" dirty="0"/>
            <a:t>, M., &amp; Paralic, J. (2020). Hierarchical intrusion detection using machine learning and knowledge model. Symmetry, 12(2), 203.</a:t>
          </a:r>
        </a:p>
      </dsp:txBody>
      <dsp:txXfrm>
        <a:off x="1005339" y="4356207"/>
        <a:ext cx="4900841" cy="8704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12/4/2023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11426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19239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1297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87682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12/4/2023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15821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4318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2597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7831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876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12/4/2023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53155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12/4/2023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3558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12/4/2023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7404877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hyperlink" Target="https://rincondelemprendedor.es/5-pasos-imprescindibles-para-hacer-un-plan-de-negocios-que-funcione-de-verdad/" TargetMode="External"/><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creativecommons.org/licenses/by/3.0/"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fr/r%C3%A9seau-iot-internet-des-objets-782707/"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eaitsolution.com/network-intrusion-detection-system/" TargetMode="External"/><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gital stock market graph">
            <a:extLst>
              <a:ext uri="{FF2B5EF4-FFF2-40B4-BE49-F238E27FC236}">
                <a16:creationId xmlns:a16="http://schemas.microsoft.com/office/drawing/2014/main" id="{76EE3256-3AB4-A81F-9F0C-E3C46577E020}"/>
              </a:ext>
            </a:extLst>
          </p:cNvPr>
          <p:cNvPicPr>
            <a:picLocks noChangeAspect="1"/>
          </p:cNvPicPr>
          <p:nvPr/>
        </p:nvPicPr>
        <p:blipFill rotWithShape="1">
          <a:blip r:embed="rId2"/>
          <a:srcRect t="7474" r="-2" b="9825"/>
          <a:stretch/>
        </p:blipFill>
        <p:spPr>
          <a:xfrm>
            <a:off x="20" y="0"/>
            <a:ext cx="12191980" cy="6858000"/>
          </a:xfrm>
          <a:prstGeom prst="rect">
            <a:avLst/>
          </a:prstGeom>
        </p:spPr>
      </p:pic>
      <p:sp useBgFill="1">
        <p:nvSpPr>
          <p:cNvPr id="10" name="Rectangle 9">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p:cNvSpPr>
            <a:spLocks noGrp="1"/>
          </p:cNvSpPr>
          <p:nvPr>
            <p:ph type="ctrTitle"/>
          </p:nvPr>
        </p:nvSpPr>
        <p:spPr>
          <a:xfrm>
            <a:off x="1771132" y="2091263"/>
            <a:ext cx="8579499" cy="1176556"/>
          </a:xfrm>
        </p:spPr>
        <p:txBody>
          <a:bodyPr>
            <a:normAutofit/>
          </a:bodyPr>
          <a:lstStyle/>
          <a:p>
            <a:r>
              <a:rPr lang="en-US" sz="3000" dirty="0"/>
              <a:t>Prediction of Intrusion Attacks Using Machine Learning Approach</a:t>
            </a:r>
          </a:p>
        </p:txBody>
      </p:sp>
      <p:sp>
        <p:nvSpPr>
          <p:cNvPr id="3" name="SubTitle"/>
          <p:cNvSpPr>
            <a:spLocks noGrp="1"/>
          </p:cNvSpPr>
          <p:nvPr>
            <p:ph type="subTitle" idx="1"/>
          </p:nvPr>
        </p:nvSpPr>
        <p:spPr>
          <a:xfrm>
            <a:off x="1464085" y="3008981"/>
            <a:ext cx="9263829" cy="2938814"/>
          </a:xfrm>
        </p:spPr>
        <p:txBody>
          <a:bodyPr>
            <a:noAutofit/>
          </a:bodyPr>
          <a:lstStyle/>
          <a:p>
            <a:pPr algn="l">
              <a:lnSpc>
                <a:spcPct val="100000"/>
              </a:lnSpc>
              <a:spcAft>
                <a:spcPts val="600"/>
              </a:spcAft>
            </a:pPr>
            <a:r>
              <a:rPr lang="en-US" sz="1400" dirty="0"/>
              <a:t>Project Guide:
Dr. E. L. N. Kiran Kumar 
						By: 
						Batch – 88
						M.SAIGANESH-2003A53011
						M.KOUSHIK-2003A53010
						P.SHASHI PREETHAM-2003A53001
						T.ARAVIND-2003A53014</a:t>
            </a:r>
            <a:r>
              <a:rPr lang="en-US" sz="1600" dirty="0"/>
              <a:t>
</a:t>
            </a:r>
          </a:p>
        </p:txBody>
      </p:sp>
      <p:sp>
        <p:nvSpPr>
          <p:cNvPr id="14" name="Rectangle 13">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FA15B18-A423-8289-085A-0D0228814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024" y="163558"/>
            <a:ext cx="3042341" cy="789198"/>
          </a:xfrm>
          <a:prstGeom prst="rect">
            <a:avLst/>
          </a:prstGeom>
        </p:spPr>
      </p:pic>
    </p:spTree>
    <p:extLst>
      <p:ext uri="{BB962C8B-B14F-4D97-AF65-F5344CB8AC3E}">
        <p14:creationId xmlns:p14="http://schemas.microsoft.com/office/powerpoint/2010/main" val="3328566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p:cNvSpPr>
            <a:spLocks noGrp="1"/>
          </p:cNvSpPr>
          <p:nvPr>
            <p:ph type="ctrTitle"/>
          </p:nvPr>
        </p:nvSpPr>
        <p:spPr>
          <a:xfrm>
            <a:off x="573409" y="559477"/>
            <a:ext cx="3765200" cy="5709931"/>
          </a:xfrm>
        </p:spPr>
        <p:txBody>
          <a:bodyPr>
            <a:normAutofit/>
          </a:bodyPr>
          <a:lstStyle/>
          <a:p>
            <a:pPr algn="ctr"/>
            <a:r>
              <a:rPr lang="en-US" dirty="0"/>
              <a:t>4.Defining Objective of the Project</a:t>
            </a:r>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6" name="Content Placeholder">
            <a:extLst>
              <a:ext uri="{FF2B5EF4-FFF2-40B4-BE49-F238E27FC236}">
                <a16:creationId xmlns:a16="http://schemas.microsoft.com/office/drawing/2014/main" id="{FFF605A9-A19F-64D1-3388-80E779390297}"/>
              </a:ext>
            </a:extLst>
          </p:cNvPr>
          <p:cNvGraphicFramePr>
            <a:graphicFrameLocks noGrp="1"/>
          </p:cNvGraphicFramePr>
          <p:nvPr>
            <p:ph idx="1"/>
            <p:extLst>
              <p:ext uri="{D42A27DB-BD31-4B8C-83A1-F6EECF244321}">
                <p14:modId xmlns:p14="http://schemas.microsoft.com/office/powerpoint/2010/main" val="1024590163"/>
              </p:ext>
            </p:extLst>
          </p:nvPr>
        </p:nvGraphicFramePr>
        <p:xfrm>
          <a:off x="5299014" y="1252378"/>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8DDE2C8C-8ED4-BC5C-2DD0-90E8ACB79C6F}"/>
              </a:ext>
            </a:extLst>
          </p:cNvPr>
          <p:cNvPicPr>
            <a:picLocks noChangeAspect="1"/>
          </p:cNvPicPr>
          <p:nvPr/>
        </p:nvPicPr>
        <p:blipFill>
          <a:blip r:embed="rId7"/>
          <a:stretch>
            <a:fillRect/>
          </a:stretch>
        </p:blipFill>
        <p:spPr>
          <a:xfrm>
            <a:off x="9149077" y="474678"/>
            <a:ext cx="2243522" cy="573074"/>
          </a:xfrm>
          <a:prstGeom prst="rect">
            <a:avLst/>
          </a:prstGeom>
        </p:spPr>
      </p:pic>
    </p:spTree>
    <p:extLst>
      <p:ext uri="{BB962C8B-B14F-4D97-AF65-F5344CB8AC3E}">
        <p14:creationId xmlns:p14="http://schemas.microsoft.com/office/powerpoint/2010/main" val="240135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A15CF8-BD1B-A07E-8844-888D791FEDD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913" r="18913"/>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64082" y="1008668"/>
            <a:ext cx="4472921" cy="1005526"/>
          </a:xfrm>
        </p:spPr>
        <p:txBody>
          <a:bodyPr>
            <a:normAutofit/>
          </a:bodyPr>
          <a:lstStyle/>
          <a:p>
            <a:r>
              <a:rPr lang="en-US" dirty="0"/>
              <a:t>5.Proposed Plan</a:t>
            </a:r>
          </a:p>
        </p:txBody>
      </p:sp>
      <p:sp>
        <p:nvSpPr>
          <p:cNvPr id="3" name="Content Placeholder"/>
          <p:cNvSpPr>
            <a:spLocks noGrp="1"/>
          </p:cNvSpPr>
          <p:nvPr>
            <p:ph idx="1"/>
          </p:nvPr>
        </p:nvSpPr>
        <p:spPr>
          <a:xfrm>
            <a:off x="7064082" y="2103120"/>
            <a:ext cx="4472922" cy="3931920"/>
          </a:xfrm>
        </p:spPr>
        <p:txBody>
          <a:bodyPr>
            <a:normAutofit/>
          </a:bodyPr>
          <a:lstStyle/>
          <a:p>
            <a:pPr lvl="0"/>
            <a:r>
              <a:rPr lang="en-US" dirty="0"/>
              <a:t>After the detail Investigation on CICIDS 2017 Dataset, we have came to conclusion that we need to predict the Intrusion attacks in Network ratherthan web security attacks, so we have selected the KDD CUP data set is the best dataset for Prediction of Intrusion Attacks.</a:t>
            </a:r>
          </a:p>
          <a:p>
            <a:pPr lvl="0"/>
            <a:r>
              <a:rPr lang="en-US" dirty="0"/>
              <a:t> The Dataset was so huge ,so we have thought to select the a sample of Dataset for developing the Machine Learning Model.</a:t>
            </a:r>
          </a:p>
          <a:p>
            <a:pPr lvl="0"/>
            <a:r>
              <a:rPr lang="en-US" dirty="0"/>
              <a:t> In the Dataset there were no Recommendations for the attack and Class of Attack Type in the dataset.</a:t>
            </a:r>
          </a:p>
        </p:txBody>
      </p:sp>
      <p:sp>
        <p:nvSpPr>
          <p:cNvPr id="4" name="TextBox 3">
            <a:extLst>
              <a:ext uri="{FF2B5EF4-FFF2-40B4-BE49-F238E27FC236}">
                <a16:creationId xmlns:a16="http://schemas.microsoft.com/office/drawing/2014/main" id="{EEE70314-1593-0083-D551-36119B650157}"/>
              </a:ext>
            </a:extLst>
          </p:cNvPr>
          <p:cNvSpPr txBox="1"/>
          <p:nvPr/>
        </p:nvSpPr>
        <p:spPr>
          <a:xfrm>
            <a:off x="20" y="6858000"/>
            <a:ext cx="6392647" cy="230832"/>
          </a:xfrm>
          <a:prstGeom prst="rect">
            <a:avLst/>
          </a:prstGeom>
          <a:noFill/>
        </p:spPr>
        <p:txBody>
          <a:bodyPr wrap="square" rtlCol="0">
            <a:spAutoFit/>
          </a:bodyPr>
          <a:lstStyle/>
          <a:p>
            <a:r>
              <a:rPr lang="en-IN" sz="900">
                <a:hlinkClick r:id="rId3" tooltip="https://rincondelemprendedor.es/5-pasos-imprescindibles-para-hacer-un-plan-de-negocios-que-funcione-de-verdad/"/>
              </a:rPr>
              <a:t>This Photo</a:t>
            </a:r>
            <a:r>
              <a:rPr lang="en-IN" sz="900"/>
              <a:t> by Unknown Author is licensed under </a:t>
            </a:r>
            <a:r>
              <a:rPr lang="en-IN" sz="900">
                <a:hlinkClick r:id="rId4" tooltip="https://creativecommons.org/licenses/by/3.0/"/>
              </a:rPr>
              <a:t>CC BY</a:t>
            </a:r>
            <a:endParaRPr lang="en-IN" sz="900"/>
          </a:p>
        </p:txBody>
      </p:sp>
      <p:pic>
        <p:nvPicPr>
          <p:cNvPr id="5" name="Picture 4">
            <a:extLst>
              <a:ext uri="{FF2B5EF4-FFF2-40B4-BE49-F238E27FC236}">
                <a16:creationId xmlns:a16="http://schemas.microsoft.com/office/drawing/2014/main" id="{5E346F9D-02F5-3A40-EFC5-E48F914B8CF4}"/>
              </a:ext>
            </a:extLst>
          </p:cNvPr>
          <p:cNvPicPr>
            <a:picLocks noChangeAspect="1"/>
          </p:cNvPicPr>
          <p:nvPr/>
        </p:nvPicPr>
        <p:blipFill>
          <a:blip r:embed="rId5"/>
          <a:stretch>
            <a:fillRect/>
          </a:stretch>
        </p:blipFill>
        <p:spPr>
          <a:xfrm>
            <a:off x="9441314" y="536423"/>
            <a:ext cx="2243522" cy="573074"/>
          </a:xfrm>
          <a:prstGeom prst="rect">
            <a:avLst/>
          </a:prstGeom>
        </p:spPr>
      </p:pic>
    </p:spTree>
    <p:extLst>
      <p:ext uri="{BB962C8B-B14F-4D97-AF65-F5344CB8AC3E}">
        <p14:creationId xmlns:p14="http://schemas.microsoft.com/office/powerpoint/2010/main" val="271108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p:cNvSpPr>
            <a:spLocks noGrp="1"/>
          </p:cNvSpPr>
          <p:nvPr>
            <p:ph type="ctrTitle"/>
          </p:nvPr>
        </p:nvSpPr>
        <p:spPr>
          <a:xfrm>
            <a:off x="573409" y="559477"/>
            <a:ext cx="3765200" cy="5709931"/>
          </a:xfrm>
        </p:spPr>
        <p:txBody>
          <a:bodyPr>
            <a:normAutofit/>
          </a:bodyPr>
          <a:lstStyle/>
          <a:p>
            <a:pPr algn="ctr"/>
            <a:r>
              <a:rPr dirty="0"/>
              <a:t>Proposed Plan </a:t>
            </a:r>
            <a:br>
              <a:rPr dirty="0"/>
            </a:br>
            <a:r>
              <a:rPr lang="en-US" dirty="0"/>
              <a:t>(cont.)</a:t>
            </a:r>
            <a:endParaRPr dirty="0"/>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6" name="Content Placeholder">
            <a:extLst>
              <a:ext uri="{FF2B5EF4-FFF2-40B4-BE49-F238E27FC236}">
                <a16:creationId xmlns:a16="http://schemas.microsoft.com/office/drawing/2014/main" id="{EB054AF8-5C40-AEB7-8DD6-E978D2C590BA}"/>
              </a:ext>
            </a:extLst>
          </p:cNvPr>
          <p:cNvGraphicFramePr>
            <a:graphicFrameLocks noGrp="1"/>
          </p:cNvGraphicFramePr>
          <p:nvPr>
            <p:ph idx="1"/>
            <p:extLst>
              <p:ext uri="{D42A27DB-BD31-4B8C-83A1-F6EECF244321}">
                <p14:modId xmlns:p14="http://schemas.microsoft.com/office/powerpoint/2010/main" val="118147444"/>
              </p:ext>
            </p:extLst>
          </p:nvPr>
        </p:nvGraphicFramePr>
        <p:xfrm>
          <a:off x="5157612" y="1389538"/>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7EDEE422-8D08-8C6F-170A-0BD8BB07EF73}"/>
              </a:ext>
            </a:extLst>
          </p:cNvPr>
          <p:cNvPicPr>
            <a:picLocks noChangeAspect="1"/>
          </p:cNvPicPr>
          <p:nvPr/>
        </p:nvPicPr>
        <p:blipFill>
          <a:blip r:embed="rId7"/>
          <a:stretch>
            <a:fillRect/>
          </a:stretch>
        </p:blipFill>
        <p:spPr>
          <a:xfrm>
            <a:off x="9078376" y="559477"/>
            <a:ext cx="2243522" cy="573074"/>
          </a:xfrm>
          <a:prstGeom prst="rect">
            <a:avLst/>
          </a:prstGeom>
        </p:spPr>
      </p:pic>
    </p:spTree>
    <p:extLst>
      <p:ext uri="{BB962C8B-B14F-4D97-AF65-F5344CB8AC3E}">
        <p14:creationId xmlns:p14="http://schemas.microsoft.com/office/powerpoint/2010/main" val="2656309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script on a screen">
            <a:extLst>
              <a:ext uri="{FF2B5EF4-FFF2-40B4-BE49-F238E27FC236}">
                <a16:creationId xmlns:a16="http://schemas.microsoft.com/office/drawing/2014/main" id="{FE72AC9B-24F1-97CC-E854-5C42F8FE38B2}"/>
              </a:ext>
            </a:extLst>
          </p:cNvPr>
          <p:cNvPicPr>
            <a:picLocks noChangeAspect="1"/>
          </p:cNvPicPr>
          <p:nvPr/>
        </p:nvPicPr>
        <p:blipFill rotWithShape="1">
          <a:blip r:embed="rId2"/>
          <a:srcRect l="445" r="37425" b="-3"/>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64082" y="1338606"/>
            <a:ext cx="4472921" cy="675587"/>
          </a:xfrm>
        </p:spPr>
        <p:txBody>
          <a:bodyPr>
            <a:normAutofit/>
          </a:bodyPr>
          <a:lstStyle/>
          <a:p>
            <a:r>
              <a:rPr lang="en-US" sz="2800" dirty="0"/>
              <a:t>6.Input Data &amp;Tech Stack</a:t>
            </a:r>
          </a:p>
        </p:txBody>
      </p:sp>
      <p:sp>
        <p:nvSpPr>
          <p:cNvPr id="3" name="Content Placeholder"/>
          <p:cNvSpPr>
            <a:spLocks noGrp="1"/>
          </p:cNvSpPr>
          <p:nvPr>
            <p:ph idx="1"/>
          </p:nvPr>
        </p:nvSpPr>
        <p:spPr>
          <a:xfrm>
            <a:off x="7064082" y="2103120"/>
            <a:ext cx="4472922" cy="3931920"/>
          </a:xfrm>
        </p:spPr>
        <p:txBody>
          <a:bodyPr>
            <a:normAutofit/>
          </a:bodyPr>
          <a:lstStyle/>
          <a:p>
            <a:pPr lvl="0"/>
            <a:r>
              <a:rPr lang="en-US" dirty="0"/>
              <a:t>Data Set:</a:t>
            </a:r>
          </a:p>
          <a:p>
            <a:pPr lvl="0"/>
            <a:r>
              <a:rPr lang="en-US" dirty="0"/>
              <a:t>we have taken the dataset from KDD’1999 year and Made few changes added few columns in the dataset.</a:t>
            </a:r>
          </a:p>
          <a:p>
            <a:pPr lvl="0"/>
            <a:r>
              <a:rPr lang="en-US" dirty="0"/>
              <a:t>Used Modified Dataset for Developing Machine Learning Model.Tech-Stack:</a:t>
            </a:r>
          </a:p>
          <a:p>
            <a:pPr lvl="0"/>
            <a:r>
              <a:rPr lang="en-US" dirty="0"/>
              <a:t>HTML , CSS ,JS ,Python(3.7) and Framework(Django). </a:t>
            </a:r>
          </a:p>
        </p:txBody>
      </p:sp>
      <p:pic>
        <p:nvPicPr>
          <p:cNvPr id="4" name="Picture 3">
            <a:extLst>
              <a:ext uri="{FF2B5EF4-FFF2-40B4-BE49-F238E27FC236}">
                <a16:creationId xmlns:a16="http://schemas.microsoft.com/office/drawing/2014/main" id="{B8D24068-B6A3-9B6E-35E8-37B95E5683C0}"/>
              </a:ext>
            </a:extLst>
          </p:cNvPr>
          <p:cNvPicPr>
            <a:picLocks noChangeAspect="1"/>
          </p:cNvPicPr>
          <p:nvPr/>
        </p:nvPicPr>
        <p:blipFill>
          <a:blip r:embed="rId3"/>
          <a:stretch>
            <a:fillRect/>
          </a:stretch>
        </p:blipFill>
        <p:spPr>
          <a:xfrm>
            <a:off x="9399781" y="536423"/>
            <a:ext cx="2243522" cy="573074"/>
          </a:xfrm>
          <a:prstGeom prst="rect">
            <a:avLst/>
          </a:prstGeom>
        </p:spPr>
      </p:pic>
    </p:spTree>
    <p:extLst>
      <p:ext uri="{BB962C8B-B14F-4D97-AF65-F5344CB8AC3E}">
        <p14:creationId xmlns:p14="http://schemas.microsoft.com/office/powerpoint/2010/main" val="341466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op view of cubes connected with black lines">
            <a:extLst>
              <a:ext uri="{FF2B5EF4-FFF2-40B4-BE49-F238E27FC236}">
                <a16:creationId xmlns:a16="http://schemas.microsoft.com/office/drawing/2014/main" id="{89A1FF9F-714D-8AFA-5F69-53F699D7A469}"/>
              </a:ext>
            </a:extLst>
          </p:cNvPr>
          <p:cNvPicPr>
            <a:picLocks noChangeAspect="1"/>
          </p:cNvPicPr>
          <p:nvPr/>
        </p:nvPicPr>
        <p:blipFill rotWithShape="1">
          <a:blip r:embed="rId2"/>
          <a:srcRect l="20197" r="9894" b="4"/>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64082" y="1263192"/>
            <a:ext cx="4472921" cy="751002"/>
          </a:xfrm>
        </p:spPr>
        <p:txBody>
          <a:bodyPr>
            <a:normAutofit/>
          </a:bodyPr>
          <a:lstStyle/>
          <a:p>
            <a:r>
              <a:rPr lang="en-US" dirty="0"/>
              <a:t>7.Implementation</a:t>
            </a:r>
          </a:p>
        </p:txBody>
      </p:sp>
      <p:sp>
        <p:nvSpPr>
          <p:cNvPr id="3" name="Content Placeholder"/>
          <p:cNvSpPr>
            <a:spLocks noGrp="1"/>
          </p:cNvSpPr>
          <p:nvPr>
            <p:ph idx="1"/>
          </p:nvPr>
        </p:nvSpPr>
        <p:spPr>
          <a:xfrm>
            <a:off x="7064082" y="2103120"/>
            <a:ext cx="4472922" cy="3931920"/>
          </a:xfrm>
        </p:spPr>
        <p:txBody>
          <a:bodyPr>
            <a:normAutofit/>
          </a:bodyPr>
          <a:lstStyle/>
          <a:p>
            <a:pPr lvl="0"/>
            <a:r>
              <a:rPr lang="en-US" dirty="0"/>
              <a:t>We should enter the login details.</a:t>
            </a:r>
          </a:p>
          <a:p>
            <a:pPr lvl="0"/>
            <a:r>
              <a:rPr lang="en-US" dirty="0"/>
              <a:t>We should enter input details.</a:t>
            </a:r>
          </a:p>
          <a:p>
            <a:pPr lvl="0"/>
            <a:r>
              <a:rPr lang="en-US" dirty="0"/>
              <a:t>If we submit we can see Details of Attack like attack and class of attack ,recommendations and precautions.</a:t>
            </a:r>
          </a:p>
          <a:p>
            <a:pPr lvl="0"/>
            <a:r>
              <a:rPr lang="en-US" dirty="0"/>
              <a:t>If we click on Graphical Analysis we can see the confusion Matrix and Model test Metrics.</a:t>
            </a:r>
          </a:p>
          <a:p>
            <a:pPr lvl="0"/>
            <a:r>
              <a:rPr lang="en-US" dirty="0"/>
              <a:t>If we click on Logout,we get back to index screen(login page).</a:t>
            </a:r>
          </a:p>
        </p:txBody>
      </p:sp>
      <p:pic>
        <p:nvPicPr>
          <p:cNvPr id="4" name="Picture 3">
            <a:extLst>
              <a:ext uri="{FF2B5EF4-FFF2-40B4-BE49-F238E27FC236}">
                <a16:creationId xmlns:a16="http://schemas.microsoft.com/office/drawing/2014/main" id="{F75567CA-B338-7753-95A3-CB03E3CE0193}"/>
              </a:ext>
            </a:extLst>
          </p:cNvPr>
          <p:cNvPicPr>
            <a:picLocks noChangeAspect="1"/>
          </p:cNvPicPr>
          <p:nvPr/>
        </p:nvPicPr>
        <p:blipFill>
          <a:blip r:embed="rId3"/>
          <a:stretch>
            <a:fillRect/>
          </a:stretch>
        </p:blipFill>
        <p:spPr>
          <a:xfrm>
            <a:off x="9265636" y="620987"/>
            <a:ext cx="2243522" cy="573074"/>
          </a:xfrm>
          <a:prstGeom prst="rect">
            <a:avLst/>
          </a:prstGeom>
        </p:spPr>
      </p:pic>
    </p:spTree>
    <p:extLst>
      <p:ext uri="{BB962C8B-B14F-4D97-AF65-F5344CB8AC3E}">
        <p14:creationId xmlns:p14="http://schemas.microsoft.com/office/powerpoint/2010/main" val="421725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6E8D-38CA-DDEF-E01C-64E7525FCAAB}"/>
              </a:ext>
            </a:extLst>
          </p:cNvPr>
          <p:cNvSpPr>
            <a:spLocks noGrp="1"/>
          </p:cNvSpPr>
          <p:nvPr>
            <p:ph type="title"/>
          </p:nvPr>
        </p:nvSpPr>
        <p:spPr/>
        <p:txBody>
          <a:bodyPr/>
          <a:lstStyle/>
          <a:p>
            <a:r>
              <a:rPr lang="en-US" dirty="0"/>
              <a:t>8.Results</a:t>
            </a:r>
            <a:endParaRPr lang="en-IN" dirty="0"/>
          </a:p>
        </p:txBody>
      </p:sp>
      <p:pic>
        <p:nvPicPr>
          <p:cNvPr id="5" name="Content Placeholder 4">
            <a:extLst>
              <a:ext uri="{FF2B5EF4-FFF2-40B4-BE49-F238E27FC236}">
                <a16:creationId xmlns:a16="http://schemas.microsoft.com/office/drawing/2014/main" id="{66E44529-84BE-1342-16D9-93F0B88AF7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325" y="2103438"/>
            <a:ext cx="7999349" cy="3849687"/>
          </a:xfrm>
        </p:spPr>
      </p:pic>
      <p:pic>
        <p:nvPicPr>
          <p:cNvPr id="3" name="Picture 2">
            <a:extLst>
              <a:ext uri="{FF2B5EF4-FFF2-40B4-BE49-F238E27FC236}">
                <a16:creationId xmlns:a16="http://schemas.microsoft.com/office/drawing/2014/main" id="{E8B460BE-547D-CD03-9279-6D5759AADE41}"/>
              </a:ext>
            </a:extLst>
          </p:cNvPr>
          <p:cNvPicPr>
            <a:picLocks noChangeAspect="1"/>
          </p:cNvPicPr>
          <p:nvPr/>
        </p:nvPicPr>
        <p:blipFill>
          <a:blip r:embed="rId3"/>
          <a:stretch>
            <a:fillRect/>
          </a:stretch>
        </p:blipFill>
        <p:spPr>
          <a:xfrm>
            <a:off x="9216301" y="771817"/>
            <a:ext cx="2243522" cy="573074"/>
          </a:xfrm>
          <a:prstGeom prst="rect">
            <a:avLst/>
          </a:prstGeom>
        </p:spPr>
      </p:pic>
    </p:spTree>
    <p:extLst>
      <p:ext uri="{BB962C8B-B14F-4D97-AF65-F5344CB8AC3E}">
        <p14:creationId xmlns:p14="http://schemas.microsoft.com/office/powerpoint/2010/main" val="138528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6E8D-38CA-DDEF-E01C-64E7525FCAAB}"/>
              </a:ext>
            </a:extLst>
          </p:cNvPr>
          <p:cNvSpPr>
            <a:spLocks noGrp="1"/>
          </p:cNvSpPr>
          <p:nvPr>
            <p:ph type="title"/>
          </p:nvPr>
        </p:nvSpPr>
        <p:spPr/>
        <p:txBody>
          <a:bodyPr/>
          <a:lstStyle/>
          <a:p>
            <a:r>
              <a:rPr lang="en-US" dirty="0"/>
              <a:t>Results</a:t>
            </a:r>
            <a:endParaRPr lang="en-IN" dirty="0"/>
          </a:p>
        </p:txBody>
      </p:sp>
      <p:pic>
        <p:nvPicPr>
          <p:cNvPr id="7" name="Content Placeholder 6">
            <a:extLst>
              <a:ext uri="{FF2B5EF4-FFF2-40B4-BE49-F238E27FC236}">
                <a16:creationId xmlns:a16="http://schemas.microsoft.com/office/drawing/2014/main" id="{06052A27-3A4E-7F79-DD9E-EF4FBD3FC6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6984" y="2103438"/>
            <a:ext cx="8078031" cy="3849687"/>
          </a:xfrm>
        </p:spPr>
      </p:pic>
      <p:pic>
        <p:nvPicPr>
          <p:cNvPr id="3" name="Picture 2">
            <a:extLst>
              <a:ext uri="{FF2B5EF4-FFF2-40B4-BE49-F238E27FC236}">
                <a16:creationId xmlns:a16="http://schemas.microsoft.com/office/drawing/2014/main" id="{8FE36AA5-69F7-3E09-AD78-C1439BBA886C}"/>
              </a:ext>
            </a:extLst>
          </p:cNvPr>
          <p:cNvPicPr>
            <a:picLocks noChangeAspect="1"/>
          </p:cNvPicPr>
          <p:nvPr/>
        </p:nvPicPr>
        <p:blipFill>
          <a:blip r:embed="rId3"/>
          <a:stretch>
            <a:fillRect/>
          </a:stretch>
        </p:blipFill>
        <p:spPr>
          <a:xfrm>
            <a:off x="9319996" y="755320"/>
            <a:ext cx="2243522" cy="573074"/>
          </a:xfrm>
          <a:prstGeom prst="rect">
            <a:avLst/>
          </a:prstGeom>
        </p:spPr>
      </p:pic>
    </p:spTree>
    <p:extLst>
      <p:ext uri="{BB962C8B-B14F-4D97-AF65-F5344CB8AC3E}">
        <p14:creationId xmlns:p14="http://schemas.microsoft.com/office/powerpoint/2010/main" val="274654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6E8D-38CA-DDEF-E01C-64E7525FCAAB}"/>
              </a:ext>
            </a:extLst>
          </p:cNvPr>
          <p:cNvSpPr>
            <a:spLocks noGrp="1"/>
          </p:cNvSpPr>
          <p:nvPr>
            <p:ph type="title"/>
          </p:nvPr>
        </p:nvSpPr>
        <p:spPr/>
        <p:txBody>
          <a:bodyPr/>
          <a:lstStyle/>
          <a:p>
            <a:r>
              <a:rPr lang="en-US" dirty="0"/>
              <a:t>Results</a:t>
            </a:r>
            <a:endParaRPr lang="en-IN" dirty="0"/>
          </a:p>
        </p:txBody>
      </p:sp>
      <p:pic>
        <p:nvPicPr>
          <p:cNvPr id="5" name="Content Placeholder 4">
            <a:extLst>
              <a:ext uri="{FF2B5EF4-FFF2-40B4-BE49-F238E27FC236}">
                <a16:creationId xmlns:a16="http://schemas.microsoft.com/office/drawing/2014/main" id="{7CBE0F54-91AD-728A-ECA6-473C342FAB1B}"/>
              </a:ext>
            </a:extLst>
          </p:cNvPr>
          <p:cNvPicPr>
            <a:picLocks noGrp="1" noChangeAspect="1"/>
          </p:cNvPicPr>
          <p:nvPr>
            <p:ph idx="1"/>
          </p:nvPr>
        </p:nvPicPr>
        <p:blipFill>
          <a:blip r:embed="rId2"/>
          <a:stretch>
            <a:fillRect/>
          </a:stretch>
        </p:blipFill>
        <p:spPr>
          <a:xfrm>
            <a:off x="1986940" y="2135309"/>
            <a:ext cx="8218120" cy="3785944"/>
          </a:xfrm>
          <a:prstGeom prst="rect">
            <a:avLst/>
          </a:prstGeom>
        </p:spPr>
      </p:pic>
      <p:pic>
        <p:nvPicPr>
          <p:cNvPr id="3" name="Picture 2">
            <a:extLst>
              <a:ext uri="{FF2B5EF4-FFF2-40B4-BE49-F238E27FC236}">
                <a16:creationId xmlns:a16="http://schemas.microsoft.com/office/drawing/2014/main" id="{F18E6437-3B92-0F7D-4783-8A83A50D892D}"/>
              </a:ext>
            </a:extLst>
          </p:cNvPr>
          <p:cNvPicPr>
            <a:picLocks noChangeAspect="1"/>
          </p:cNvPicPr>
          <p:nvPr/>
        </p:nvPicPr>
        <p:blipFill>
          <a:blip r:embed="rId3"/>
          <a:stretch>
            <a:fillRect/>
          </a:stretch>
        </p:blipFill>
        <p:spPr>
          <a:xfrm>
            <a:off x="9291716" y="650210"/>
            <a:ext cx="2243522" cy="573074"/>
          </a:xfrm>
          <a:prstGeom prst="rect">
            <a:avLst/>
          </a:prstGeom>
        </p:spPr>
      </p:pic>
    </p:spTree>
    <p:extLst>
      <p:ext uri="{BB962C8B-B14F-4D97-AF65-F5344CB8AC3E}">
        <p14:creationId xmlns:p14="http://schemas.microsoft.com/office/powerpoint/2010/main" val="1404923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des on papers">
            <a:extLst>
              <a:ext uri="{FF2B5EF4-FFF2-40B4-BE49-F238E27FC236}">
                <a16:creationId xmlns:a16="http://schemas.microsoft.com/office/drawing/2014/main" id="{213ADD5C-7B7E-000A-35E1-C33C2DA7788E}"/>
              </a:ext>
            </a:extLst>
          </p:cNvPr>
          <p:cNvPicPr>
            <a:picLocks noChangeAspect="1"/>
          </p:cNvPicPr>
          <p:nvPr/>
        </p:nvPicPr>
        <p:blipFill rotWithShape="1">
          <a:blip r:embed="rId2"/>
          <a:srcRect l="13383" r="24487" b="-3"/>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64082" y="642594"/>
            <a:ext cx="4472921" cy="1371600"/>
          </a:xfrm>
        </p:spPr>
        <p:txBody>
          <a:bodyPr>
            <a:normAutofit/>
          </a:bodyPr>
          <a:lstStyle/>
          <a:p>
            <a:r>
              <a:rPr lang="en-US"/>
              <a:t>Results</a:t>
            </a:r>
          </a:p>
        </p:txBody>
      </p:sp>
      <p:pic>
        <p:nvPicPr>
          <p:cNvPr id="4" name="Content Placeholder 3">
            <a:extLst>
              <a:ext uri="{FF2B5EF4-FFF2-40B4-BE49-F238E27FC236}">
                <a16:creationId xmlns:a16="http://schemas.microsoft.com/office/drawing/2014/main" id="{E881EDAC-0AF0-66E4-EC95-FF3F2B17FC0A}"/>
              </a:ext>
            </a:extLst>
          </p:cNvPr>
          <p:cNvPicPr>
            <a:picLocks noGrp="1" noChangeAspect="1"/>
          </p:cNvPicPr>
          <p:nvPr>
            <p:ph idx="1"/>
          </p:nvPr>
        </p:nvPicPr>
        <p:blipFill rotWithShape="1">
          <a:blip r:embed="rId3"/>
          <a:srcRect r="40849"/>
          <a:stretch/>
        </p:blipFill>
        <p:spPr>
          <a:xfrm>
            <a:off x="7064082" y="2242213"/>
            <a:ext cx="4224386" cy="3344427"/>
          </a:xfrm>
          <a:prstGeom prst="rect">
            <a:avLst/>
          </a:prstGeom>
        </p:spPr>
      </p:pic>
      <p:pic>
        <p:nvPicPr>
          <p:cNvPr id="3" name="Picture 2">
            <a:extLst>
              <a:ext uri="{FF2B5EF4-FFF2-40B4-BE49-F238E27FC236}">
                <a16:creationId xmlns:a16="http://schemas.microsoft.com/office/drawing/2014/main" id="{11B5D703-B64A-8318-FD45-E5DEBC42A11B}"/>
              </a:ext>
            </a:extLst>
          </p:cNvPr>
          <p:cNvPicPr>
            <a:picLocks noChangeAspect="1"/>
          </p:cNvPicPr>
          <p:nvPr/>
        </p:nvPicPr>
        <p:blipFill>
          <a:blip r:embed="rId4"/>
          <a:stretch>
            <a:fillRect/>
          </a:stretch>
        </p:blipFill>
        <p:spPr>
          <a:xfrm>
            <a:off x="9407781" y="521811"/>
            <a:ext cx="2243522" cy="573074"/>
          </a:xfrm>
          <a:prstGeom prst="rect">
            <a:avLst/>
          </a:prstGeom>
        </p:spPr>
      </p:pic>
    </p:spTree>
    <p:extLst>
      <p:ext uri="{BB962C8B-B14F-4D97-AF65-F5344CB8AC3E}">
        <p14:creationId xmlns:p14="http://schemas.microsoft.com/office/powerpoint/2010/main" val="3359540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p:cNvSpPr>
            <a:spLocks noGrp="1"/>
          </p:cNvSpPr>
          <p:nvPr>
            <p:ph type="ctrTitle"/>
          </p:nvPr>
        </p:nvSpPr>
        <p:spPr>
          <a:xfrm>
            <a:off x="573409" y="559477"/>
            <a:ext cx="3765200" cy="5709931"/>
          </a:xfrm>
        </p:spPr>
        <p:txBody>
          <a:bodyPr>
            <a:normAutofit/>
          </a:bodyPr>
          <a:lstStyle/>
          <a:p>
            <a:pPr algn="ctr"/>
            <a:r>
              <a:rPr lang="en-US" dirty="0"/>
              <a:t>9.References</a:t>
            </a:r>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6" name="Content Placeholder">
            <a:extLst>
              <a:ext uri="{FF2B5EF4-FFF2-40B4-BE49-F238E27FC236}">
                <a16:creationId xmlns:a16="http://schemas.microsoft.com/office/drawing/2014/main" id="{986E516C-65BC-C93A-01D6-C33AD9A07CFA}"/>
              </a:ext>
            </a:extLst>
          </p:cNvPr>
          <p:cNvGraphicFramePr>
            <a:graphicFrameLocks noGrp="1"/>
          </p:cNvGraphicFramePr>
          <p:nvPr>
            <p:ph idx="1"/>
            <p:extLst>
              <p:ext uri="{D42A27DB-BD31-4B8C-83A1-F6EECF244321}">
                <p14:modId xmlns:p14="http://schemas.microsoft.com/office/powerpoint/2010/main" val="3911942199"/>
              </p:ext>
            </p:extLst>
          </p:nvPr>
        </p:nvGraphicFramePr>
        <p:xfrm>
          <a:off x="5241843" y="1252378"/>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D11C494B-3E52-384A-9B96-80F164CDB862}"/>
              </a:ext>
            </a:extLst>
          </p:cNvPr>
          <p:cNvPicPr>
            <a:picLocks noChangeAspect="1"/>
          </p:cNvPicPr>
          <p:nvPr/>
        </p:nvPicPr>
        <p:blipFill>
          <a:blip r:embed="rId7"/>
          <a:stretch>
            <a:fillRect/>
          </a:stretch>
        </p:blipFill>
        <p:spPr>
          <a:xfrm>
            <a:off x="8904502" y="519413"/>
            <a:ext cx="2243522" cy="573074"/>
          </a:xfrm>
          <a:prstGeom prst="rect">
            <a:avLst/>
          </a:prstGeom>
        </p:spPr>
      </p:pic>
    </p:spTree>
    <p:extLst>
      <p:ext uri="{BB962C8B-B14F-4D97-AF65-F5344CB8AC3E}">
        <p14:creationId xmlns:p14="http://schemas.microsoft.com/office/powerpoint/2010/main" val="1944913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p:cNvSpPr>
            <a:spLocks noGrp="1"/>
          </p:cNvSpPr>
          <p:nvPr>
            <p:ph type="ctrTitle"/>
          </p:nvPr>
        </p:nvSpPr>
        <p:spPr>
          <a:xfrm>
            <a:off x="573409" y="559477"/>
            <a:ext cx="3765200" cy="5709931"/>
          </a:xfrm>
        </p:spPr>
        <p:txBody>
          <a:bodyPr>
            <a:normAutofit/>
          </a:bodyPr>
          <a:lstStyle/>
          <a:p>
            <a:pPr algn="ctr"/>
            <a:r>
              <a:rPr lang="en-US" dirty="0"/>
              <a:t>CONTENTS:</a:t>
            </a:r>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6" name="Content Placeholder">
            <a:extLst>
              <a:ext uri="{FF2B5EF4-FFF2-40B4-BE49-F238E27FC236}">
                <a16:creationId xmlns:a16="http://schemas.microsoft.com/office/drawing/2014/main" id="{AC4757B2-32E6-A000-591A-D6F46AB9893A}"/>
              </a:ext>
            </a:extLst>
          </p:cNvPr>
          <p:cNvGraphicFramePr>
            <a:graphicFrameLocks noGrp="1"/>
          </p:cNvGraphicFramePr>
          <p:nvPr>
            <p:ph idx="1"/>
            <p:extLst>
              <p:ext uri="{D42A27DB-BD31-4B8C-83A1-F6EECF244321}">
                <p14:modId xmlns:p14="http://schemas.microsoft.com/office/powerpoint/2010/main" val="2084215806"/>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DC4EF618-CEA8-C417-428E-F049E2CA00E8}"/>
              </a:ext>
            </a:extLst>
          </p:cNvPr>
          <p:cNvPicPr>
            <a:picLocks noChangeAspect="1"/>
          </p:cNvPicPr>
          <p:nvPr/>
        </p:nvPicPr>
        <p:blipFill>
          <a:blip r:embed="rId7"/>
          <a:stretch>
            <a:fillRect/>
          </a:stretch>
        </p:blipFill>
        <p:spPr>
          <a:xfrm>
            <a:off x="8845259" y="407721"/>
            <a:ext cx="3042168" cy="786452"/>
          </a:xfrm>
          <a:prstGeom prst="rect">
            <a:avLst/>
          </a:prstGeom>
        </p:spPr>
      </p:pic>
    </p:spTree>
    <p:extLst>
      <p:ext uri="{BB962C8B-B14F-4D97-AF65-F5344CB8AC3E}">
        <p14:creationId xmlns:p14="http://schemas.microsoft.com/office/powerpoint/2010/main" val="14694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DA7C-EC1C-828B-45EB-97347EC9805B}"/>
              </a:ext>
            </a:extLst>
          </p:cNvPr>
          <p:cNvSpPr>
            <a:spLocks noGrp="1"/>
          </p:cNvSpPr>
          <p:nvPr>
            <p:ph type="title"/>
          </p:nvPr>
        </p:nvSpPr>
        <p:spPr/>
        <p:txBody>
          <a:bodyPr/>
          <a:lstStyle/>
          <a:p>
            <a:r>
              <a:rPr lang="en-IN" dirty="0"/>
              <a:t>10.Conclusion and Future Scope</a:t>
            </a:r>
          </a:p>
        </p:txBody>
      </p:sp>
      <p:sp>
        <p:nvSpPr>
          <p:cNvPr id="3" name="Content Placeholder 2">
            <a:extLst>
              <a:ext uri="{FF2B5EF4-FFF2-40B4-BE49-F238E27FC236}">
                <a16:creationId xmlns:a16="http://schemas.microsoft.com/office/drawing/2014/main" id="{2E807FE3-C067-2C3D-78D8-8C8A7F79A2AE}"/>
              </a:ext>
            </a:extLst>
          </p:cNvPr>
          <p:cNvSpPr>
            <a:spLocks noGrp="1"/>
          </p:cNvSpPr>
          <p:nvPr>
            <p:ph idx="1"/>
          </p:nvPr>
        </p:nvSpPr>
        <p:spPr>
          <a:xfrm>
            <a:off x="876694" y="1923068"/>
            <a:ext cx="10248506" cy="4029676"/>
          </a:xfrm>
        </p:spPr>
        <p:txBody>
          <a:bodyPr/>
          <a:lstStyle/>
          <a:p>
            <a:pPr marL="0" indent="0" algn="just">
              <a:lnSpc>
                <a:spcPct val="150000"/>
              </a:lnSpc>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 have also identified attacks which are highly occurred in the cyber physical systems and there damaged to the systems. We have applied the state of art model(SOTA/Hybrid Model) using KDD dataset to validate our research questions. From our analysis we found that Gradient Boost and SVM model perform better with 90% accuracy predicting attacks. In addition to this, explanation with possible recommendations to address these attacks, our results are in line with existing state of cyber physical models.  In Future we expect researchers to predict the attacks possible with respective to time based and content based attacks.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32555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erial view of a highway near the ocean">
            <a:extLst>
              <a:ext uri="{FF2B5EF4-FFF2-40B4-BE49-F238E27FC236}">
                <a16:creationId xmlns:a16="http://schemas.microsoft.com/office/drawing/2014/main" id="{FF18D2F5-E474-35AC-9F96-361294267579}"/>
              </a:ext>
            </a:extLst>
          </p:cNvPr>
          <p:cNvPicPr>
            <a:picLocks noChangeAspect="1"/>
          </p:cNvPicPr>
          <p:nvPr/>
        </p:nvPicPr>
        <p:blipFill rotWithShape="1">
          <a:blip r:embed="rId2"/>
          <a:srcRect l="20926" r="9213" b="6"/>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55873" y="2499675"/>
            <a:ext cx="4472921" cy="1371600"/>
          </a:xfrm>
        </p:spPr>
        <p:txBody>
          <a:bodyPr>
            <a:normAutofit/>
          </a:bodyPr>
          <a:lstStyle/>
          <a:p>
            <a:r>
              <a:rPr lang="en-US" dirty="0"/>
              <a:t>Thank you</a:t>
            </a:r>
          </a:p>
        </p:txBody>
      </p:sp>
      <p:pic>
        <p:nvPicPr>
          <p:cNvPr id="3" name="Picture 2">
            <a:extLst>
              <a:ext uri="{FF2B5EF4-FFF2-40B4-BE49-F238E27FC236}">
                <a16:creationId xmlns:a16="http://schemas.microsoft.com/office/drawing/2014/main" id="{45CBD92D-38DB-3547-D37B-24E4D1C99777}"/>
              </a:ext>
            </a:extLst>
          </p:cNvPr>
          <p:cNvPicPr>
            <a:picLocks noChangeAspect="1"/>
          </p:cNvPicPr>
          <p:nvPr/>
        </p:nvPicPr>
        <p:blipFill>
          <a:blip r:embed="rId3"/>
          <a:stretch>
            <a:fillRect/>
          </a:stretch>
        </p:blipFill>
        <p:spPr>
          <a:xfrm>
            <a:off x="9367130" y="586909"/>
            <a:ext cx="2243522" cy="573074"/>
          </a:xfrm>
          <a:prstGeom prst="rect">
            <a:avLst/>
          </a:prstGeom>
        </p:spPr>
      </p:pic>
    </p:spTree>
    <p:extLst>
      <p:ext uri="{BB962C8B-B14F-4D97-AF65-F5344CB8AC3E}">
        <p14:creationId xmlns:p14="http://schemas.microsoft.com/office/powerpoint/2010/main" val="4280111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adlock on computer motherboard">
            <a:extLst>
              <a:ext uri="{FF2B5EF4-FFF2-40B4-BE49-F238E27FC236}">
                <a16:creationId xmlns:a16="http://schemas.microsoft.com/office/drawing/2014/main" id="{599F2BBD-31DA-7B26-67B3-960D1353CD69}"/>
              </a:ext>
            </a:extLst>
          </p:cNvPr>
          <p:cNvPicPr>
            <a:picLocks noChangeAspect="1"/>
          </p:cNvPicPr>
          <p:nvPr/>
        </p:nvPicPr>
        <p:blipFill rotWithShape="1">
          <a:blip r:embed="rId2"/>
          <a:srcRect l="4836" r="32947" b="4"/>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64082" y="642594"/>
            <a:ext cx="4472921" cy="1371600"/>
          </a:xfrm>
        </p:spPr>
        <p:txBody>
          <a:bodyPr>
            <a:normAutofit/>
          </a:bodyPr>
          <a:lstStyle/>
          <a:p>
            <a:r>
              <a:rPr lang="en-US" dirty="0"/>
              <a:t>1.Abstract</a:t>
            </a:r>
          </a:p>
        </p:txBody>
      </p:sp>
      <p:sp>
        <p:nvSpPr>
          <p:cNvPr id="3" name="Content Placeholder"/>
          <p:cNvSpPr>
            <a:spLocks noGrp="1"/>
          </p:cNvSpPr>
          <p:nvPr>
            <p:ph idx="1"/>
          </p:nvPr>
        </p:nvSpPr>
        <p:spPr>
          <a:xfrm>
            <a:off x="7064082" y="2103120"/>
            <a:ext cx="4472922" cy="3931920"/>
          </a:xfrm>
        </p:spPr>
        <p:txBody>
          <a:bodyPr>
            <a:normAutofit/>
          </a:bodyPr>
          <a:lstStyle/>
          <a:p>
            <a:pPr lvl="0">
              <a:lnSpc>
                <a:spcPct val="100000"/>
              </a:lnSpc>
            </a:pPr>
            <a:r>
              <a:rPr lang="en-US" sz="1300" dirty="0"/>
              <a:t>Cyber-attacks are an important issue faced by all organizations. Securing information systems iscritical. Organizations should be able to understand the ecosystem and predict attacks. The cyber-physical attacks worldwide have necessitated intense research efforts towards the design of attack detection and prediction mechanisms. Such attacks has been proposed using Deep learning techniques which have shown promising results for predicting intrusions in computer networks. Our approach is to address prediction of attack, severity of attack would help systems to take preventive measures on time.Our results would help determine the attack analysis and provide the necessaryrecommendations to identify the causality and provide the inputs for predictive analytics.</a:t>
            </a:r>
          </a:p>
          <a:p>
            <a:pPr lvl="0">
              <a:lnSpc>
                <a:spcPct val="100000"/>
              </a:lnSpc>
            </a:pPr>
            <a:r>
              <a:rPr lang="en-US" sz="1300" dirty="0"/>
              <a:t>Keywords: Intrusion detection, DDOS Attack , KDD 1999 Data set,Logistic Regression.</a:t>
            </a:r>
          </a:p>
        </p:txBody>
      </p:sp>
      <p:pic>
        <p:nvPicPr>
          <p:cNvPr id="4" name="Picture 3">
            <a:extLst>
              <a:ext uri="{FF2B5EF4-FFF2-40B4-BE49-F238E27FC236}">
                <a16:creationId xmlns:a16="http://schemas.microsoft.com/office/drawing/2014/main" id="{51626493-01CA-73FD-6F1D-F64DF2428C0F}"/>
              </a:ext>
            </a:extLst>
          </p:cNvPr>
          <p:cNvPicPr>
            <a:picLocks noChangeAspect="1"/>
          </p:cNvPicPr>
          <p:nvPr/>
        </p:nvPicPr>
        <p:blipFill>
          <a:blip r:embed="rId3"/>
          <a:stretch>
            <a:fillRect/>
          </a:stretch>
        </p:blipFill>
        <p:spPr>
          <a:xfrm>
            <a:off x="9444732" y="533407"/>
            <a:ext cx="2240104" cy="579105"/>
          </a:xfrm>
          <a:prstGeom prst="rect">
            <a:avLst/>
          </a:prstGeom>
        </p:spPr>
      </p:pic>
    </p:spTree>
    <p:extLst>
      <p:ext uri="{BB962C8B-B14F-4D97-AF65-F5344CB8AC3E}">
        <p14:creationId xmlns:p14="http://schemas.microsoft.com/office/powerpoint/2010/main" val="372689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p:cNvSpPr>
            <a:spLocks noGrp="1"/>
          </p:cNvSpPr>
          <p:nvPr>
            <p:ph type="ctrTitle"/>
          </p:nvPr>
        </p:nvSpPr>
        <p:spPr>
          <a:xfrm>
            <a:off x="573409" y="559477"/>
            <a:ext cx="3765200" cy="5709931"/>
          </a:xfrm>
        </p:spPr>
        <p:txBody>
          <a:bodyPr>
            <a:normAutofit/>
          </a:bodyPr>
          <a:lstStyle/>
          <a:p>
            <a:pPr algn="ctr"/>
            <a:r>
              <a:rPr lang="en-US" dirty="0"/>
              <a:t>2.Problem Statement</a:t>
            </a:r>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6" name="Content Placeholder">
            <a:extLst>
              <a:ext uri="{FF2B5EF4-FFF2-40B4-BE49-F238E27FC236}">
                <a16:creationId xmlns:a16="http://schemas.microsoft.com/office/drawing/2014/main" id="{46EAEFF1-E8B7-6764-E267-F0B6371FED7C}"/>
              </a:ext>
            </a:extLst>
          </p:cNvPr>
          <p:cNvGraphicFramePr>
            <a:graphicFrameLocks noGrp="1"/>
          </p:cNvGraphicFramePr>
          <p:nvPr>
            <p:ph idx="1"/>
            <p:extLst>
              <p:ext uri="{D42A27DB-BD31-4B8C-83A1-F6EECF244321}">
                <p14:modId xmlns:p14="http://schemas.microsoft.com/office/powerpoint/2010/main" val="1282540606"/>
              </p:ext>
            </p:extLst>
          </p:nvPr>
        </p:nvGraphicFramePr>
        <p:xfrm>
          <a:off x="5327294" y="936549"/>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B6CD6CD1-B07E-4713-8152-E6AC92752054}"/>
              </a:ext>
            </a:extLst>
          </p:cNvPr>
          <p:cNvPicPr>
            <a:picLocks noChangeAspect="1"/>
          </p:cNvPicPr>
          <p:nvPr/>
        </p:nvPicPr>
        <p:blipFill>
          <a:blip r:embed="rId7"/>
          <a:stretch>
            <a:fillRect/>
          </a:stretch>
        </p:blipFill>
        <p:spPr>
          <a:xfrm>
            <a:off x="9371927" y="404196"/>
            <a:ext cx="2243522" cy="573074"/>
          </a:xfrm>
          <a:prstGeom prst="rect">
            <a:avLst/>
          </a:prstGeom>
        </p:spPr>
      </p:pic>
    </p:spTree>
    <p:extLst>
      <p:ext uri="{BB962C8B-B14F-4D97-AF65-F5344CB8AC3E}">
        <p14:creationId xmlns:p14="http://schemas.microsoft.com/office/powerpoint/2010/main" val="195834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background of data">
            <a:extLst>
              <a:ext uri="{FF2B5EF4-FFF2-40B4-BE49-F238E27FC236}">
                <a16:creationId xmlns:a16="http://schemas.microsoft.com/office/drawing/2014/main" id="{241506CC-668C-B782-1B6D-38A046F66BD7}"/>
              </a:ext>
            </a:extLst>
          </p:cNvPr>
          <p:cNvPicPr>
            <a:picLocks noChangeAspect="1"/>
          </p:cNvPicPr>
          <p:nvPr/>
        </p:nvPicPr>
        <p:blipFill rotWithShape="1">
          <a:blip r:embed="rId2"/>
          <a:srcRect l="17391" r="30175" b="-2"/>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64082" y="642594"/>
            <a:ext cx="4472921" cy="1371600"/>
          </a:xfrm>
        </p:spPr>
        <p:txBody>
          <a:bodyPr>
            <a:normAutofit/>
          </a:bodyPr>
          <a:lstStyle/>
          <a:p>
            <a:r>
              <a:rPr lang="en-US" dirty="0"/>
              <a:t>3.Literature Review</a:t>
            </a:r>
          </a:p>
        </p:txBody>
      </p:sp>
      <p:sp>
        <p:nvSpPr>
          <p:cNvPr id="3" name="Content Placeholder"/>
          <p:cNvSpPr>
            <a:spLocks noGrp="1"/>
          </p:cNvSpPr>
          <p:nvPr>
            <p:ph idx="1"/>
          </p:nvPr>
        </p:nvSpPr>
        <p:spPr>
          <a:xfrm>
            <a:off x="7064082" y="2103120"/>
            <a:ext cx="4472922" cy="3931920"/>
          </a:xfrm>
        </p:spPr>
        <p:txBody>
          <a:bodyPr>
            <a:normAutofit/>
          </a:bodyPr>
          <a:lstStyle/>
          <a:p>
            <a:pPr lvl="0"/>
            <a:r>
              <a:rPr lang="en-US" dirty="0"/>
              <a:t>An Artificial Neural Network Technique for Prediction of Cyber Attack using Intrusion Detection System</a:t>
            </a:r>
          </a:p>
          <a:p>
            <a:pPr lvl="0"/>
            <a:r>
              <a:rPr lang="en-US" dirty="0"/>
              <a:t>Authors: Jay Kumar Jain, Akhilesh A Waoo. </a:t>
            </a:r>
          </a:p>
          <a:p>
            <a:pPr lvl="0"/>
            <a:r>
              <a:rPr lang="en-US" dirty="0"/>
              <a:t>1. A neural network approach to Intrusion Detection System threat prediction.</a:t>
            </a:r>
          </a:p>
          <a:p>
            <a:pPr lvl="0"/>
            <a:r>
              <a:rPr lang="en-US" dirty="0"/>
              <a:t>2. Data set:- NSL-KDD Dataset.</a:t>
            </a:r>
          </a:p>
          <a:p>
            <a:pPr lvl="0"/>
            <a:r>
              <a:rPr lang="en-US" dirty="0"/>
              <a:t>3. Algorithm:- ANN(artificial neural network classifier). </a:t>
            </a:r>
          </a:p>
          <a:p>
            <a:pPr lvl="0"/>
            <a:r>
              <a:rPr lang="en-US" dirty="0"/>
              <a:t>4. Overall accuracy is 99.9% by proposed ANN algorithm with 0.01% of classification error .</a:t>
            </a:r>
          </a:p>
        </p:txBody>
      </p:sp>
      <p:pic>
        <p:nvPicPr>
          <p:cNvPr id="4" name="Picture 3">
            <a:extLst>
              <a:ext uri="{FF2B5EF4-FFF2-40B4-BE49-F238E27FC236}">
                <a16:creationId xmlns:a16="http://schemas.microsoft.com/office/drawing/2014/main" id="{6B079F33-4205-74B7-4C49-C283168AD343}"/>
              </a:ext>
            </a:extLst>
          </p:cNvPr>
          <p:cNvPicPr>
            <a:picLocks noChangeAspect="1"/>
          </p:cNvPicPr>
          <p:nvPr/>
        </p:nvPicPr>
        <p:blipFill>
          <a:blip r:embed="rId3"/>
          <a:stretch>
            <a:fillRect/>
          </a:stretch>
        </p:blipFill>
        <p:spPr>
          <a:xfrm>
            <a:off x="9806085" y="456377"/>
            <a:ext cx="1959518" cy="500529"/>
          </a:xfrm>
          <a:prstGeom prst="rect">
            <a:avLst/>
          </a:prstGeom>
        </p:spPr>
      </p:pic>
    </p:spTree>
    <p:extLst>
      <p:ext uri="{BB962C8B-B14F-4D97-AF65-F5344CB8AC3E}">
        <p14:creationId xmlns:p14="http://schemas.microsoft.com/office/powerpoint/2010/main" val="1490328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p:cNvSpPr>
            <a:spLocks noGrp="1"/>
          </p:cNvSpPr>
          <p:nvPr>
            <p:ph type="ctrTitle"/>
          </p:nvPr>
        </p:nvSpPr>
        <p:spPr>
          <a:xfrm>
            <a:off x="573409" y="559477"/>
            <a:ext cx="3765200" cy="5709931"/>
          </a:xfrm>
        </p:spPr>
        <p:txBody>
          <a:bodyPr>
            <a:normAutofit/>
          </a:bodyPr>
          <a:lstStyle/>
          <a:p>
            <a:pPr algn="ctr"/>
            <a:r>
              <a:rPr lang="en-US" dirty="0"/>
              <a:t>Literature Review(Cont.)</a:t>
            </a:r>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6" name="Content Placeholder">
            <a:extLst>
              <a:ext uri="{FF2B5EF4-FFF2-40B4-BE49-F238E27FC236}">
                <a16:creationId xmlns:a16="http://schemas.microsoft.com/office/drawing/2014/main" id="{EA4E2903-9D75-4526-342C-3B84FC15C968}"/>
              </a:ext>
            </a:extLst>
          </p:cNvPr>
          <p:cNvGraphicFramePr>
            <a:graphicFrameLocks noGrp="1"/>
          </p:cNvGraphicFramePr>
          <p:nvPr>
            <p:ph idx="1"/>
            <p:extLst>
              <p:ext uri="{D42A27DB-BD31-4B8C-83A1-F6EECF244321}">
                <p14:modId xmlns:p14="http://schemas.microsoft.com/office/powerpoint/2010/main" val="846929114"/>
              </p:ext>
            </p:extLst>
          </p:nvPr>
        </p:nvGraphicFramePr>
        <p:xfrm>
          <a:off x="5167040" y="1252378"/>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7A92F822-8223-6AC4-F074-951DE78B5B19}"/>
              </a:ext>
            </a:extLst>
          </p:cNvPr>
          <p:cNvPicPr>
            <a:picLocks noChangeAspect="1"/>
          </p:cNvPicPr>
          <p:nvPr/>
        </p:nvPicPr>
        <p:blipFill>
          <a:blip r:embed="rId7"/>
          <a:stretch>
            <a:fillRect/>
          </a:stretch>
        </p:blipFill>
        <p:spPr>
          <a:xfrm>
            <a:off x="9061094" y="559477"/>
            <a:ext cx="2243522" cy="573074"/>
          </a:xfrm>
          <a:prstGeom prst="rect">
            <a:avLst/>
          </a:prstGeom>
        </p:spPr>
      </p:pic>
    </p:spTree>
    <p:extLst>
      <p:ext uri="{BB962C8B-B14F-4D97-AF65-F5344CB8AC3E}">
        <p14:creationId xmlns:p14="http://schemas.microsoft.com/office/powerpoint/2010/main" val="2037353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C6389F-13EB-8AA7-D69E-90408783A99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705" r="19705"/>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64082" y="642594"/>
            <a:ext cx="4472921" cy="1371600"/>
          </a:xfrm>
        </p:spPr>
        <p:txBody>
          <a:bodyPr>
            <a:normAutofit/>
          </a:bodyPr>
          <a:lstStyle/>
          <a:p>
            <a:r>
              <a:rPr lang="en-US" dirty="0"/>
              <a:t>Literature Review(Cont.)</a:t>
            </a:r>
            <a:endParaRPr dirty="0"/>
          </a:p>
        </p:txBody>
      </p:sp>
      <p:sp>
        <p:nvSpPr>
          <p:cNvPr id="3" name="Content Placeholder"/>
          <p:cNvSpPr>
            <a:spLocks noGrp="1"/>
          </p:cNvSpPr>
          <p:nvPr>
            <p:ph idx="1"/>
          </p:nvPr>
        </p:nvSpPr>
        <p:spPr>
          <a:xfrm>
            <a:off x="7064082" y="2103120"/>
            <a:ext cx="4472922" cy="3931920"/>
          </a:xfrm>
        </p:spPr>
        <p:txBody>
          <a:bodyPr>
            <a:normAutofit/>
          </a:bodyPr>
          <a:lstStyle/>
          <a:p>
            <a:pPr lvl="0"/>
            <a:r>
              <a:rPr lang="en-US" dirty="0"/>
              <a:t>Deep Learning Approach for SDN—Enabled Intrusion Detection System in IoT Networks. Authors: Rajasekhar Chaganti, Wael Suliman, Vinaya Kumar Ravi, Amit Dua. </a:t>
            </a:r>
          </a:p>
          <a:p>
            <a:pPr lvl="0"/>
            <a:r>
              <a:rPr lang="en-US" dirty="0"/>
              <a:t>1. Deep learning owing to prevalence of IoT, LSTM, SVM, DOS &amp; DDoS attack, Network attack on ML/DL algorithm techniques uses RNN(Recursive Neural Network). </a:t>
            </a:r>
          </a:p>
          <a:p>
            <a:pPr lvl="0"/>
            <a:r>
              <a:rPr lang="en-US" dirty="0"/>
              <a:t>2. Data set – NSL-KDD data set , KDDCup’99, non-IoT &amp; UNSW-NB15 to train the dataset.  3. Accuracy –NSL-KDD : 81.9%, KDDCup’99 : 96.03%, NSL-KDD : 95.98%, SDN-IoT : 97.1%.4. Overall Accuracy is : 97.1%.</a:t>
            </a:r>
          </a:p>
        </p:txBody>
      </p:sp>
      <p:pic>
        <p:nvPicPr>
          <p:cNvPr id="4" name="Picture 3">
            <a:extLst>
              <a:ext uri="{FF2B5EF4-FFF2-40B4-BE49-F238E27FC236}">
                <a16:creationId xmlns:a16="http://schemas.microsoft.com/office/drawing/2014/main" id="{47192144-3A47-A1BD-C531-30BAEA1AD6AA}"/>
              </a:ext>
            </a:extLst>
          </p:cNvPr>
          <p:cNvPicPr>
            <a:picLocks noChangeAspect="1"/>
          </p:cNvPicPr>
          <p:nvPr/>
        </p:nvPicPr>
        <p:blipFill>
          <a:blip r:embed="rId4"/>
          <a:stretch>
            <a:fillRect/>
          </a:stretch>
        </p:blipFill>
        <p:spPr>
          <a:xfrm>
            <a:off x="9441314" y="553668"/>
            <a:ext cx="2243522" cy="573074"/>
          </a:xfrm>
          <a:prstGeom prst="rect">
            <a:avLst/>
          </a:prstGeom>
        </p:spPr>
      </p:pic>
    </p:spTree>
    <p:extLst>
      <p:ext uri="{BB962C8B-B14F-4D97-AF65-F5344CB8AC3E}">
        <p14:creationId xmlns:p14="http://schemas.microsoft.com/office/powerpoint/2010/main" val="3332982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PU with binary numbers and blueprint">
            <a:extLst>
              <a:ext uri="{FF2B5EF4-FFF2-40B4-BE49-F238E27FC236}">
                <a16:creationId xmlns:a16="http://schemas.microsoft.com/office/drawing/2014/main" id="{B551661A-37ED-22A0-4E97-EAA4DCDE2C53}"/>
              </a:ext>
            </a:extLst>
          </p:cNvPr>
          <p:cNvPicPr>
            <a:picLocks noChangeAspect="1"/>
          </p:cNvPicPr>
          <p:nvPr/>
        </p:nvPicPr>
        <p:blipFill rotWithShape="1">
          <a:blip r:embed="rId2"/>
          <a:srcRect l="26746" r="20820" b="-2"/>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64082" y="642594"/>
            <a:ext cx="4472921" cy="1371600"/>
          </a:xfrm>
        </p:spPr>
        <p:txBody>
          <a:bodyPr>
            <a:normAutofit/>
          </a:bodyPr>
          <a:lstStyle/>
          <a:p>
            <a:r>
              <a:rPr lang="en-US" dirty="0"/>
              <a:t>Literature Review(Cont.)</a:t>
            </a:r>
            <a:endParaRPr dirty="0"/>
          </a:p>
        </p:txBody>
      </p:sp>
      <p:sp>
        <p:nvSpPr>
          <p:cNvPr id="3" name="Content Placeholder"/>
          <p:cNvSpPr>
            <a:spLocks noGrp="1"/>
          </p:cNvSpPr>
          <p:nvPr>
            <p:ph idx="1"/>
          </p:nvPr>
        </p:nvSpPr>
        <p:spPr>
          <a:xfrm>
            <a:off x="7064082" y="2103120"/>
            <a:ext cx="4472922" cy="3931920"/>
          </a:xfrm>
        </p:spPr>
        <p:txBody>
          <a:bodyPr>
            <a:normAutofit/>
          </a:bodyPr>
          <a:lstStyle/>
          <a:p>
            <a:pPr lvl="0"/>
            <a:r>
              <a:rPr lang="en-US" dirty="0"/>
              <a:t>Cyber Security Event Detection using Machine Learning Techniques.  </a:t>
            </a:r>
          </a:p>
          <a:p>
            <a:pPr lvl="0"/>
            <a:r>
              <a:rPr lang="en-US" dirty="0"/>
              <a:t>Authors: Salman Muneer, Muhammad Bux Alvi, Amina Farrakh. </a:t>
            </a:r>
          </a:p>
          <a:p>
            <a:pPr lvl="0"/>
            <a:r>
              <a:rPr lang="en-US" dirty="0"/>
              <a:t>1. Classifiers used are naïve Bayes, Bayesian, SVM,KNN based on brain networks &amp; self –association guidelines and references inside .</a:t>
            </a:r>
          </a:p>
          <a:p>
            <a:pPr lvl="0"/>
            <a:r>
              <a:rPr lang="en-US" dirty="0"/>
              <a:t>2. AI strategies : SVM, DT, RF, LR,ANN, KNN</a:t>
            </a:r>
          </a:p>
          <a:p>
            <a:pPr lvl="0"/>
            <a:r>
              <a:rPr lang="en-US" dirty="0"/>
              <a:t>3. Intrusion attacks: AIDS(Anomaly-based IDS) &amp; SIDS(Signature-based IDS) &amp; uses supervised , unsupervised techniques.</a:t>
            </a:r>
          </a:p>
          <a:p>
            <a:pPr lvl="0"/>
            <a:r>
              <a:rPr lang="en-US" dirty="0"/>
              <a:t>4. Overall Accuracy based on the supervised machine learning outcomes.</a:t>
            </a:r>
          </a:p>
        </p:txBody>
      </p:sp>
      <p:pic>
        <p:nvPicPr>
          <p:cNvPr id="4" name="Picture 3">
            <a:extLst>
              <a:ext uri="{FF2B5EF4-FFF2-40B4-BE49-F238E27FC236}">
                <a16:creationId xmlns:a16="http://schemas.microsoft.com/office/drawing/2014/main" id="{2DA2937D-C508-1CD0-1F14-209440B4DD26}"/>
              </a:ext>
            </a:extLst>
          </p:cNvPr>
          <p:cNvPicPr>
            <a:picLocks noChangeAspect="1"/>
          </p:cNvPicPr>
          <p:nvPr/>
        </p:nvPicPr>
        <p:blipFill>
          <a:blip r:embed="rId3"/>
          <a:stretch>
            <a:fillRect/>
          </a:stretch>
        </p:blipFill>
        <p:spPr>
          <a:xfrm>
            <a:off x="9441314" y="642594"/>
            <a:ext cx="2243522" cy="573074"/>
          </a:xfrm>
          <a:prstGeom prst="rect">
            <a:avLst/>
          </a:prstGeom>
        </p:spPr>
      </p:pic>
    </p:spTree>
    <p:extLst>
      <p:ext uri="{BB962C8B-B14F-4D97-AF65-F5344CB8AC3E}">
        <p14:creationId xmlns:p14="http://schemas.microsoft.com/office/powerpoint/2010/main" val="1012405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51661A-37ED-22A0-4E97-EAA4DCDE2C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720" r="26720"/>
          <a:stretch/>
        </p:blipFill>
        <p:spPr>
          <a:xfrm>
            <a:off x="20" y="10"/>
            <a:ext cx="6392647" cy="6857990"/>
          </a:xfrm>
          <a:prstGeom prst="rect">
            <a:avLst/>
          </a:prstGeom>
        </p:spPr>
      </p:pic>
      <p:sp>
        <p:nvSpPr>
          <p:cNvPr id="12" name="Rectangle 11">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64082" y="642594"/>
            <a:ext cx="4472921" cy="1371600"/>
          </a:xfrm>
        </p:spPr>
        <p:txBody>
          <a:bodyPr>
            <a:normAutofit/>
          </a:bodyPr>
          <a:lstStyle/>
          <a:p>
            <a:r>
              <a:rPr lang="en-US" dirty="0"/>
              <a:t>Literature Review(Cont.)</a:t>
            </a:r>
            <a:endParaRPr dirty="0"/>
          </a:p>
        </p:txBody>
      </p:sp>
      <p:sp>
        <p:nvSpPr>
          <p:cNvPr id="3" name="Content Placeholder"/>
          <p:cNvSpPr>
            <a:spLocks noGrp="1"/>
          </p:cNvSpPr>
          <p:nvPr>
            <p:ph idx="1"/>
          </p:nvPr>
        </p:nvSpPr>
        <p:spPr>
          <a:xfrm>
            <a:off x="7064082" y="2103120"/>
            <a:ext cx="4472922" cy="3931920"/>
          </a:xfrm>
        </p:spPr>
        <p:txBody>
          <a:bodyPr>
            <a:normAutofit lnSpcReduction="10000"/>
          </a:bodyPr>
          <a:lstStyle/>
          <a:p>
            <a:pPr lvl="0"/>
            <a:r>
              <a:rPr lang="en-US" dirty="0"/>
              <a:t>Hierarchical Intrusion Detection using Machine Learning and Knowledge Model. </a:t>
            </a:r>
          </a:p>
          <a:p>
            <a:pPr lvl="0"/>
            <a:r>
              <a:rPr lang="en-US" dirty="0"/>
              <a:t>Authors: Martin </a:t>
            </a:r>
            <a:r>
              <a:rPr lang="en-US" dirty="0" err="1"/>
              <a:t>Sarnovsky</a:t>
            </a:r>
            <a:r>
              <a:rPr lang="en-US" dirty="0"/>
              <a:t>, Jan Paralic. </a:t>
            </a:r>
          </a:p>
          <a:p>
            <a:pPr lvl="0"/>
            <a:r>
              <a:rPr lang="en-US" dirty="0"/>
              <a:t>1. Goal – symmetrical combination of the knowledge-based approach ML –techniques to build a Hierarchical IDS able to support detection of existing types and severity of network attacks.</a:t>
            </a:r>
            <a:endParaRPr lang="en-IN" dirty="0"/>
          </a:p>
          <a:p>
            <a:pPr lvl="0"/>
            <a:r>
              <a:rPr lang="en-US" dirty="0"/>
              <a:t>2. Algorithms used – Random Forest and PA Forest.</a:t>
            </a:r>
          </a:p>
          <a:p>
            <a:pPr lvl="0"/>
            <a:r>
              <a:rPr lang="en-US" dirty="0"/>
              <a:t>3. Datasets with accuracy – The model was tested on KDD 99, CICIDS 2017 &amp; NSL-KDD datasets of 99.9% on KDD, 96.8% on CICIDS 2017 and 99.1% on NSL-KDD.</a:t>
            </a:r>
          </a:p>
        </p:txBody>
      </p:sp>
      <p:pic>
        <p:nvPicPr>
          <p:cNvPr id="4" name="Picture 3">
            <a:extLst>
              <a:ext uri="{FF2B5EF4-FFF2-40B4-BE49-F238E27FC236}">
                <a16:creationId xmlns:a16="http://schemas.microsoft.com/office/drawing/2014/main" id="{300F95D6-1977-8FFA-53AE-F86F9E2292ED}"/>
              </a:ext>
            </a:extLst>
          </p:cNvPr>
          <p:cNvPicPr>
            <a:picLocks noChangeAspect="1"/>
          </p:cNvPicPr>
          <p:nvPr/>
        </p:nvPicPr>
        <p:blipFill>
          <a:blip r:embed="rId4"/>
          <a:stretch>
            <a:fillRect/>
          </a:stretch>
        </p:blipFill>
        <p:spPr>
          <a:xfrm>
            <a:off x="9441314" y="518437"/>
            <a:ext cx="2243522" cy="573074"/>
          </a:xfrm>
          <a:prstGeom prst="rect">
            <a:avLst/>
          </a:prstGeom>
        </p:spPr>
      </p:pic>
    </p:spTree>
    <p:extLst>
      <p:ext uri="{BB962C8B-B14F-4D97-AF65-F5344CB8AC3E}">
        <p14:creationId xmlns:p14="http://schemas.microsoft.com/office/powerpoint/2010/main" val="10452759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LeftStep">
      <a:dk1>
        <a:srgbClr val="000000"/>
      </a:dk1>
      <a:lt1>
        <a:srgbClr val="FFFFFF"/>
      </a:lt1>
      <a:dk2>
        <a:srgbClr val="202539"/>
      </a:dk2>
      <a:lt2>
        <a:srgbClr val="E2E8E8"/>
      </a:lt2>
      <a:accent1>
        <a:srgbClr val="C34D55"/>
      </a:accent1>
      <a:accent2>
        <a:srgbClr val="B13B74"/>
      </a:accent2>
      <a:accent3>
        <a:srgbClr val="C34DB7"/>
      </a:accent3>
      <a:accent4>
        <a:srgbClr val="8C3BB1"/>
      </a:accent4>
      <a:accent5>
        <a:srgbClr val="6C4DC3"/>
      </a:accent5>
      <a:accent6>
        <a:srgbClr val="3B4DB1"/>
      </a:accent6>
      <a:hlink>
        <a:srgbClr val="30928B"/>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29</TotalTime>
  <Words>1517</Words>
  <Application>Microsoft Office PowerPoint</Application>
  <PresentationFormat>Widescreen</PresentationFormat>
  <Paragraphs>89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Avenir Next LT Pro</vt:lpstr>
      <vt:lpstr>Avenir Next LT Pro Light</vt:lpstr>
      <vt:lpstr>Calibri</vt:lpstr>
      <vt:lpstr>Garamond</vt:lpstr>
      <vt:lpstr>Times New Roman</vt:lpstr>
      <vt:lpstr>SavonVTI</vt:lpstr>
      <vt:lpstr>Prediction of Intrusion Attacks Using Machine Learning Approach</vt:lpstr>
      <vt:lpstr>CONTENTS:</vt:lpstr>
      <vt:lpstr>1.Abstract</vt:lpstr>
      <vt:lpstr>2.Problem Statement</vt:lpstr>
      <vt:lpstr>3.Literature Review</vt:lpstr>
      <vt:lpstr>Literature Review(Cont.)</vt:lpstr>
      <vt:lpstr>Literature Review(Cont.)</vt:lpstr>
      <vt:lpstr>Literature Review(Cont.)</vt:lpstr>
      <vt:lpstr>Literature Review(Cont.)</vt:lpstr>
      <vt:lpstr>4.Defining Objective of the Project</vt:lpstr>
      <vt:lpstr>5.Proposed Plan</vt:lpstr>
      <vt:lpstr>Proposed Plan  (cont.)</vt:lpstr>
      <vt:lpstr>6.Input Data &amp;Tech Stack</vt:lpstr>
      <vt:lpstr>7.Implementation</vt:lpstr>
      <vt:lpstr>8.Results</vt:lpstr>
      <vt:lpstr>Results</vt:lpstr>
      <vt:lpstr>Results</vt:lpstr>
      <vt:lpstr>Results</vt:lpstr>
      <vt:lpstr>9.References</vt:lpstr>
      <vt:lpstr>10.Conclusion and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Intrusion Attacks Using Machine Learning Approach</dc:title>
  <dc:creator>Saiganesh Marati</dc:creator>
  <cp:lastModifiedBy>Saiganesh Marati</cp:lastModifiedBy>
  <cp:revision>6</cp:revision>
  <dcterms:created xsi:type="dcterms:W3CDTF">2023-11-18T05:48:23Z</dcterms:created>
  <dcterms:modified xsi:type="dcterms:W3CDTF">2023-12-04T15:24:43Z</dcterms:modified>
</cp:coreProperties>
</file>